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2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1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19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7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7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BE5C-E284-4443-8BFF-F129AB54EEB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7870-FEC3-4963-B219-C30D5CC11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145" y="138545"/>
            <a:ext cx="9144000" cy="955819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DP2-2: board replacement</a:t>
            </a:r>
            <a:br>
              <a:rPr lang="en-GB" sz="4000" dirty="0" smtClean="0"/>
            </a:br>
            <a:r>
              <a:rPr lang="en-GB" sz="4000" dirty="0" smtClean="0"/>
              <a:t>11 November 2021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80" y="2660071"/>
            <a:ext cx="2834776" cy="37822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559" y="1277053"/>
            <a:ext cx="4808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the end of the CMS run, laser went into error when switching OFF. </a:t>
            </a:r>
          </a:p>
          <a:p>
            <a:r>
              <a:rPr lang="en-GB" dirty="0" smtClean="0"/>
              <a:t>”error Temp. THG 41.5C”</a:t>
            </a:r>
          </a:p>
          <a:p>
            <a:r>
              <a:rPr lang="en-GB" dirty="0" smtClean="0"/>
              <a:t>Laser was not able to initialize after that.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64" y="2660071"/>
            <a:ext cx="3006435" cy="40113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3315" y="3503466"/>
            <a:ext cx="2486025" cy="2095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02944" y="1213722"/>
            <a:ext cx="5248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Test Voltage 12V OK</a:t>
            </a:r>
          </a:p>
          <a:p>
            <a:r>
              <a:rPr lang="en-GB" dirty="0" smtClean="0"/>
              <a:t>2. Test the spare board DN1221 by disconnecting the one on the left: OK</a:t>
            </a:r>
          </a:p>
          <a:p>
            <a:r>
              <a:rPr lang="en-GB" dirty="0" smtClean="0"/>
              <a:t>3. Replace the board</a:t>
            </a:r>
          </a:p>
          <a:p>
            <a:r>
              <a:rPr lang="en-GB" dirty="0" smtClean="0"/>
              <a:t>4. Power measurement: 80mW@35A OK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024255" y="5043055"/>
            <a:ext cx="2812472" cy="5559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DP2-2: board replacement 11 November 2021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DP2N-2: board replacement 11 November 2021</dc:title>
  <dc:creator>David Bailleux</dc:creator>
  <cp:lastModifiedBy>David Bailleux</cp:lastModifiedBy>
  <cp:revision>7</cp:revision>
  <dcterms:created xsi:type="dcterms:W3CDTF">2021-11-11T10:44:33Z</dcterms:created>
  <dcterms:modified xsi:type="dcterms:W3CDTF">2021-11-11T11:41:44Z</dcterms:modified>
</cp:coreProperties>
</file>