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2" d="100"/>
          <a:sy n="72" d="100"/>
        </p:scale>
        <p:origin x="54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6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0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3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7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1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4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9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7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86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5E7-E04A-41DC-AC3A-E71F42185198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8B9C-337E-4CA0-9BC7-3B81109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2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rv-ecal-laser-13.cms/laser-fastchec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6365" y="114302"/>
            <a:ext cx="9144000" cy="624468"/>
          </a:xfrm>
        </p:spPr>
        <p:txBody>
          <a:bodyPr/>
          <a:lstStyle/>
          <a:p>
            <a:r>
              <a:rPr lang="en-GB" dirty="0" smtClean="0"/>
              <a:t>Lasers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4992" y="987818"/>
            <a:ext cx="5602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   Dp2-1 running online from February without problem.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Usual maintenance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992" y="2039959"/>
            <a:ext cx="106398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 Oct		:shutter error time to time , no blue on some region.</a:t>
            </a:r>
          </a:p>
          <a:p>
            <a:r>
              <a:rPr lang="en-GB" dirty="0" smtClean="0"/>
              <a:t>25 Sept, 7 Oct	: </a:t>
            </a:r>
            <a:r>
              <a:rPr lang="en-GB" dirty="0" err="1" smtClean="0"/>
              <a:t>ecalod</a:t>
            </a:r>
            <a:r>
              <a:rPr lang="en-GB" dirty="0" smtClean="0"/>
              <a:t>-laser-</a:t>
            </a:r>
            <a:r>
              <a:rPr lang="en-GB" dirty="0" err="1" smtClean="0"/>
              <a:t>xdaq</a:t>
            </a:r>
            <a:r>
              <a:rPr lang="en-GB" dirty="0" smtClean="0"/>
              <a:t> crashes  : clean the optic of the VME bridge</a:t>
            </a:r>
          </a:p>
          <a:p>
            <a:r>
              <a:rPr lang="en-GB" dirty="0" smtClean="0"/>
              <a:t>22 July, 9/16/24August, </a:t>
            </a:r>
          </a:p>
          <a:p>
            <a:r>
              <a:rPr lang="en-GB" dirty="0" smtClean="0"/>
              <a:t>14/30 </a:t>
            </a:r>
            <a:r>
              <a:rPr lang="en-GB" dirty="0" smtClean="0"/>
              <a:t>Sept ,4 Oct 	: </a:t>
            </a:r>
            <a:r>
              <a:rPr lang="en-GB" dirty="0" err="1" smtClean="0"/>
              <a:t>lightchecker</a:t>
            </a:r>
            <a:r>
              <a:rPr lang="en-GB" dirty="0" smtClean="0"/>
              <a:t> or dB writing bad/error (fill </a:t>
            </a:r>
            <a:r>
              <a:rPr lang="en-GB" dirty="0" err="1" smtClean="0"/>
              <a:t>color</a:t>
            </a:r>
            <a:r>
              <a:rPr lang="en-GB" dirty="0" smtClean="0"/>
              <a:t> , mirror </a:t>
            </a:r>
            <a:r>
              <a:rPr lang="en-GB" dirty="0" err="1" smtClean="0"/>
              <a:t>lightChecker</a:t>
            </a:r>
            <a:r>
              <a:rPr lang="en-GB" dirty="0" smtClean="0"/>
              <a:t>, dB ..)</a:t>
            </a:r>
          </a:p>
          <a:p>
            <a:endParaRPr lang="en-GB" dirty="0"/>
          </a:p>
          <a:p>
            <a:r>
              <a:rPr lang="en-GB" dirty="0" smtClean="0">
                <a:effectLst/>
              </a:rPr>
              <a:t>27 May		 :changed PC for the </a:t>
            </a:r>
            <a:r>
              <a:rPr lang="en-GB" dirty="0" err="1" smtClean="0">
                <a:effectLst/>
              </a:rPr>
              <a:t>lightChecker</a:t>
            </a:r>
            <a:r>
              <a:rPr lang="en-GB" dirty="0" smtClean="0">
                <a:effectLst/>
              </a:rPr>
              <a:t> process : was running on standard desk PC on laser room. </a:t>
            </a:r>
          </a:p>
          <a:p>
            <a:r>
              <a:rPr lang="en-GB" dirty="0" smtClean="0">
                <a:effectLst/>
              </a:rPr>
              <a:t>	     	 Now it is on laser farm</a:t>
            </a:r>
            <a:r>
              <a:rPr lang="en-GB" dirty="0" smtClean="0"/>
              <a:t> </a:t>
            </a:r>
            <a:r>
              <a:rPr lang="en-GB" dirty="0" smtClean="0">
                <a:effectLst/>
              </a:rPr>
              <a:t> </a:t>
            </a:r>
            <a:r>
              <a:rPr lang="en-GB" dirty="0" smtClean="0">
                <a:effectLst/>
                <a:hlinkClick r:id="rId2"/>
              </a:rPr>
              <a:t>http://srv-ecal-laser-13.cms/laser-fastcheck/</a:t>
            </a:r>
            <a:r>
              <a:rPr lang="en-GB" dirty="0" smtClean="0">
                <a:effectLst/>
              </a:rPr>
              <a:t>. </a:t>
            </a:r>
          </a:p>
          <a:p>
            <a:r>
              <a:rPr lang="en-GB" dirty="0" smtClean="0"/>
              <a:t>May	 	 : new green laser. changed timing on EMTC.</a:t>
            </a:r>
          </a:p>
        </p:txBody>
      </p:sp>
    </p:spTree>
    <p:extLst>
      <p:ext uri="{BB962C8B-B14F-4D97-AF65-F5344CB8AC3E}">
        <p14:creationId xmlns:p14="http://schemas.microsoft.com/office/powerpoint/2010/main" val="41032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150" y="1581093"/>
            <a:ext cx="5706850" cy="3728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6" y="1581093"/>
            <a:ext cx="6272213" cy="37980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599" y="357188"/>
            <a:ext cx="7029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Blue lasers work with no degradation at all since one year. </a:t>
            </a:r>
          </a:p>
          <a:p>
            <a:r>
              <a:rPr lang="en-GB" dirty="0" smtClean="0"/>
              <a:t>Second DP2 laser keep in standby mode all the time to be ready anytime </a:t>
            </a:r>
          </a:p>
          <a:p>
            <a:r>
              <a:rPr lang="en-GB" dirty="0" smtClean="0"/>
              <a:t>(cooling ON and diode ON at 0A)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3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331" y="915371"/>
            <a:ext cx="8602539" cy="5799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7828" y="47528"/>
            <a:ext cx="1103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History from February. Very good performance under specifications. </a:t>
            </a:r>
          </a:p>
          <a:p>
            <a:r>
              <a:rPr lang="en-GB" dirty="0" smtClean="0"/>
              <a:t>(double peak on </a:t>
            </a:r>
            <a:r>
              <a:rPr lang="en-GB" dirty="0"/>
              <a:t>e</a:t>
            </a:r>
            <a:r>
              <a:rPr lang="en-GB" dirty="0" smtClean="0"/>
              <a:t>nergy come from the first pulses of each burst (removed for the calibration data)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Bailleux</dc:creator>
  <cp:lastModifiedBy>David Bailleux</cp:lastModifiedBy>
  <cp:revision>11</cp:revision>
  <dcterms:created xsi:type="dcterms:W3CDTF">2015-10-15T07:11:12Z</dcterms:created>
  <dcterms:modified xsi:type="dcterms:W3CDTF">2015-10-15T09:43:39Z</dcterms:modified>
</cp:coreProperties>
</file>