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73" r:id="rId4"/>
    <p:sldId id="268" r:id="rId5"/>
    <p:sldId id="269" r:id="rId6"/>
    <p:sldId id="270" r:id="rId7"/>
    <p:sldId id="275" r:id="rId8"/>
    <p:sldId id="276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CFC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5921" autoAdjust="0"/>
  </p:normalViewPr>
  <p:slideViewPr>
    <p:cSldViewPr snapToGrid="0">
      <p:cViewPr varScale="1">
        <p:scale>
          <a:sx n="85" d="100"/>
          <a:sy n="85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9A752-613B-4DE8-BFDC-ACCFB8D2F7FE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014B-6080-46E9-B3C7-68692E200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014B-6080-46E9-B3C7-68692E2009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9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9D0A-F255-4438-A482-B3FB9CF005C8}" type="datetime1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5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9D9B-5CBE-4706-ABEE-4866DEBBA091}" type="datetime1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8E64-91D4-4F1F-AB4B-178324950FDF}" type="datetime1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0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CA16-E8A0-46C2-AC88-2BA567FE95AE}" type="datetime1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0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7070-65E6-47A7-BDFF-C618CC36D061}" type="datetime1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8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2F9-5DED-4677-A9EE-F23DB5BFB6B4}" type="datetime1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74-7E34-4BDC-917B-21C862E17FD4}" type="datetime1">
              <a:rPr lang="en-GB" smtClean="0"/>
              <a:t>02/12/2019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9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0059-A375-4CC6-ADA3-87F5B2FEE04B}" type="datetime1">
              <a:rPr lang="en-GB" smtClean="0"/>
              <a:t>02/12/2019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7F59-0635-4F0F-A574-379631116B34}" type="datetime1">
              <a:rPr lang="en-GB" smtClean="0"/>
              <a:t>02/12/2019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4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111E-7801-4AED-8017-C4429DF54B63}" type="datetime1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4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479F-1D1C-4E7C-B05A-9A762FBCEF5F}" type="datetime1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3064-1E62-4A56-BE93-39EF55D92655}" type="datetime1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737C-D810-4EC6-967C-A2D8177F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0" y="341639"/>
            <a:ext cx="4075289" cy="3056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9" y="3545391"/>
            <a:ext cx="3948289" cy="2961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4430" y="1373785"/>
            <a:ext cx="3327770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2 BLUE diode lasers</a:t>
            </a:r>
          </a:p>
          <a:p>
            <a:r>
              <a:rPr lang="fr-CH" sz="1600" b="1" dirty="0"/>
              <a:t>1 GREEN laser   </a:t>
            </a:r>
          </a:p>
          <a:p>
            <a:r>
              <a:rPr lang="fr-CH" sz="1600" b="1" dirty="0" smtClean="0"/>
              <a:t>1  RED laser to </a:t>
            </a:r>
            <a:r>
              <a:rPr lang="fr-CH" sz="1600" b="1" dirty="0" err="1" smtClean="0"/>
              <a:t>be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ordered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during</a:t>
            </a:r>
            <a:r>
              <a:rPr lang="fr-CH" sz="1600" b="1" dirty="0" smtClean="0"/>
              <a:t> LS2</a:t>
            </a:r>
          </a:p>
          <a:p>
            <a:r>
              <a:rPr lang="fr-CH" sz="1600" b="1" dirty="0" smtClean="0"/>
              <a:t>2</a:t>
            </a:r>
            <a:r>
              <a:rPr lang="fr-CH" sz="1600" b="1" baseline="30000" dirty="0" smtClean="0"/>
              <a:t>nd</a:t>
            </a:r>
            <a:r>
              <a:rPr lang="fr-CH" sz="1600" b="1" dirty="0" smtClean="0"/>
              <a:t> GREEN as </a:t>
            </a:r>
            <a:r>
              <a:rPr lang="fr-CH" sz="1600" b="1" dirty="0" err="1" smtClean="0"/>
              <a:t>spare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48590" y="6522561"/>
            <a:ext cx="232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optical table, 2 lasers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10667" y="2912533"/>
            <a:ext cx="5256589" cy="3672797"/>
            <a:chOff x="1642485" y="1791103"/>
            <a:chExt cx="5616575" cy="4210050"/>
          </a:xfrm>
        </p:grpSpPr>
        <p:pic>
          <p:nvPicPr>
            <p:cNvPr id="12" name="Picture 2" descr="15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485" y="1791103"/>
              <a:ext cx="5616575" cy="421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5390713" y="2631137"/>
              <a:ext cx="1641533" cy="51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altLang="en-US" sz="1200" dirty="0">
                  <a:latin typeface="Calibri" panose="020F0502020204030204" pitchFamily="34" charset="0"/>
                </a:rPr>
                <a:t>Attenuation </a:t>
              </a:r>
              <a:r>
                <a:rPr lang="en-GB" altLang="en-US" sz="1200" dirty="0" smtClean="0">
                  <a:latin typeface="Calibri" panose="020F0502020204030204" pitchFamily="34" charset="0"/>
                </a:rPr>
                <a:t>controller SHOT102, shutter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5954010" y="3868964"/>
              <a:ext cx="1146586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altLang="en-US" sz="1200" dirty="0" smtClean="0">
                  <a:latin typeface="Calibri" panose="020F0502020204030204" pitchFamily="34" charset="0"/>
                </a:rPr>
                <a:t>DP2-447 blue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789537" y="3896127"/>
              <a:ext cx="1432258" cy="5727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altLang="en-US" sz="1200" dirty="0">
                  <a:latin typeface="Calibri" panose="020F0502020204030204" pitchFamily="34" charset="0"/>
                </a:rPr>
                <a:t>Shutter + attenuator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314932" y="2800163"/>
              <a:ext cx="919255" cy="253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altLang="en-US" sz="1200" dirty="0" smtClean="0">
                  <a:latin typeface="Calibri" panose="020F0502020204030204" pitchFamily="34" charset="0"/>
                </a:rPr>
                <a:t>Green laser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3746363"/>
            <a:ext cx="2020029" cy="23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98" y="1656840"/>
            <a:ext cx="5149014" cy="4222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8" y="476270"/>
            <a:ext cx="3940736" cy="2955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0" y="3626788"/>
            <a:ext cx="3882832" cy="2912124"/>
          </a:xfrm>
          <a:prstGeom prst="rect">
            <a:avLst/>
          </a:prstGeom>
        </p:spPr>
      </p:pic>
      <p:pic>
        <p:nvPicPr>
          <p:cNvPr id="8" name="Picture 3" descr="Photo00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59" y="2243435"/>
            <a:ext cx="2289906" cy="304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5" y="1623935"/>
            <a:ext cx="6962864" cy="4542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1769" y="459781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HCAL LASER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16742" y="459781"/>
            <a:ext cx="216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ECAL LASERS 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455" y="1383051"/>
            <a:ext cx="4795074" cy="46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2887" y="6277185"/>
            <a:ext cx="3767818" cy="567889"/>
          </a:xfrm>
        </p:spPr>
        <p:txBody>
          <a:bodyPr/>
          <a:lstStyle/>
          <a:p>
            <a:fld id="{C20D737C-D810-4EC6-967C-A2D8177F36E8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1141384" y="1857375"/>
            <a:ext cx="9660032" cy="4806724"/>
            <a:chOff x="138433" y="1242492"/>
            <a:chExt cx="11148927" cy="5487770"/>
          </a:xfrm>
        </p:grpSpPr>
        <p:grpSp>
          <p:nvGrpSpPr>
            <p:cNvPr id="5" name="Group 4"/>
            <p:cNvGrpSpPr/>
            <p:nvPr/>
          </p:nvGrpSpPr>
          <p:grpSpPr>
            <a:xfrm>
              <a:off x="138433" y="1242492"/>
              <a:ext cx="11148927" cy="5487770"/>
              <a:chOff x="4085581" y="2839158"/>
              <a:chExt cx="7899883" cy="352836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085581" y="2839158"/>
                <a:ext cx="7899883" cy="3528367"/>
                <a:chOff x="3604935" y="3193108"/>
                <a:chExt cx="7899883" cy="352836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604935" y="3193108"/>
                  <a:ext cx="7899883" cy="3528367"/>
                  <a:chOff x="2607594" y="3036556"/>
                  <a:chExt cx="7899883" cy="3528367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3073311" y="3036556"/>
                    <a:ext cx="7434166" cy="3528367"/>
                    <a:chOff x="1694729" y="2295195"/>
                    <a:chExt cx="8750382" cy="4422485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1694729" y="2295195"/>
                      <a:ext cx="8750382" cy="4422485"/>
                      <a:chOff x="3275363" y="1032244"/>
                      <a:chExt cx="8750382" cy="4422485"/>
                    </a:xfrm>
                  </p:grpSpPr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3275363" y="1032244"/>
                        <a:ext cx="8153107" cy="4422485"/>
                        <a:chOff x="1480560" y="1032244"/>
                        <a:chExt cx="9048000" cy="4836567"/>
                      </a:xfrm>
                    </p:grpSpPr>
                    <p:grpSp>
                      <p:nvGrpSpPr>
                        <p:cNvPr id="26" name="Group 25"/>
                        <p:cNvGrpSpPr/>
                        <p:nvPr/>
                      </p:nvGrpSpPr>
                      <p:grpSpPr>
                        <a:xfrm>
                          <a:off x="1480560" y="1032244"/>
                          <a:ext cx="9048000" cy="4836567"/>
                          <a:chOff x="-36512" y="968697"/>
                          <a:chExt cx="9048000" cy="4836567"/>
                        </a:xfrm>
                      </p:grpSpPr>
                      <p:grpSp>
                        <p:nvGrpSpPr>
                          <p:cNvPr id="35" name="Group 34"/>
                          <p:cNvGrpSpPr/>
                          <p:nvPr/>
                        </p:nvGrpSpPr>
                        <p:grpSpPr>
                          <a:xfrm>
                            <a:off x="-36512" y="968697"/>
                            <a:ext cx="9048000" cy="4836567"/>
                            <a:chOff x="-36512" y="968697"/>
                            <a:chExt cx="9048000" cy="4836567"/>
                          </a:xfrm>
                        </p:grpSpPr>
                        <p:grpSp>
                          <p:nvGrpSpPr>
                            <p:cNvPr id="38" name="Group 37"/>
                            <p:cNvGrpSpPr/>
                            <p:nvPr/>
                          </p:nvGrpSpPr>
                          <p:grpSpPr>
                            <a:xfrm>
                              <a:off x="-36512" y="968697"/>
                              <a:ext cx="9048000" cy="4836567"/>
                              <a:chOff x="-36512" y="976953"/>
                              <a:chExt cx="9048000" cy="4836567"/>
                            </a:xfrm>
                          </p:grpSpPr>
                          <p:grpSp>
                            <p:nvGrpSpPr>
                              <p:cNvPr id="43" name="Group 42"/>
                              <p:cNvGrpSpPr/>
                              <p:nvPr/>
                            </p:nvGrpSpPr>
                            <p:grpSpPr>
                              <a:xfrm>
                                <a:off x="-36512" y="976953"/>
                                <a:ext cx="9048000" cy="4836567"/>
                                <a:chOff x="-25009" y="896689"/>
                                <a:chExt cx="9048000" cy="4836567"/>
                              </a:xfrm>
                            </p:grpSpPr>
                            <p:grpSp>
                              <p:nvGrpSpPr>
                                <p:cNvPr id="51" name="Group 50"/>
                                <p:cNvGrpSpPr/>
                                <p:nvPr/>
                              </p:nvGrpSpPr>
                              <p:grpSpPr>
                                <a:xfrm>
                                  <a:off x="-25009" y="896689"/>
                                  <a:ext cx="9048000" cy="4836567"/>
                                  <a:chOff x="10487" y="896689"/>
                                  <a:chExt cx="9048000" cy="4836567"/>
                                </a:xfrm>
                              </p:grpSpPr>
                              <p:grpSp>
                                <p:nvGrpSpPr>
                                  <p:cNvPr id="55" name="Group 54"/>
                                  <p:cNvGrpSpPr/>
                                  <p:nvPr/>
                                </p:nvGrpSpPr>
                                <p:grpSpPr>
                                  <a:xfrm>
                                    <a:off x="10487" y="896689"/>
                                    <a:ext cx="9048000" cy="4836567"/>
                                    <a:chOff x="10487" y="896689"/>
                                    <a:chExt cx="9048000" cy="4836567"/>
                                  </a:xfrm>
                                </p:grpSpPr>
                                <p:pic>
                                  <p:nvPicPr>
                                    <p:cNvPr id="57" name="Picture 2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0487" y="896689"/>
                                      <a:ext cx="9048000" cy="483656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chemeClr val="tx1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  <p:sp>
                                  <p:nvSpPr>
                                    <p:cNvPr id="58" name="L-Shape 57"/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6222170" y="1130760"/>
                                      <a:ext cx="1020139" cy="3024338"/>
                                    </a:xfrm>
                                    <a:prstGeom prst="corner">
                                      <a:avLst>
                                        <a:gd name="adj1" fmla="val 4840"/>
                                        <a:gd name="adj2" fmla="val 5537"/>
                                      </a:avLst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fr-FR"/>
                                    </a:p>
                                  </p:txBody>
                                </p:sp>
                                <p:sp>
                                  <p:nvSpPr>
                                    <p:cNvPr id="59" name="Rectangle 5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380312" y="2216516"/>
                                      <a:ext cx="844738" cy="95998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fr-FR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56" name="Rectangle 55"/>
                                  <p:cNvSpPr/>
                                  <p:nvPr/>
                                </p:nvSpPr>
                                <p:spPr>
                                  <a:xfrm>
                                    <a:off x="4979038" y="1556790"/>
                                    <a:ext cx="3186524" cy="576067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 w="1270"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fr-FR" dirty="0" smtClean="0"/>
                                      <a:t>3500</a:t>
                                    </a:r>
                                    <a:endParaRPr lang="fr-FR" dirty="0"/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52" name="Straight Arrow Connector 51"/>
                                <p:cNvCxnSpPr/>
                                <p:nvPr/>
                              </p:nvCxnSpPr>
                              <p:spPr>
                                <a:xfrm>
                                  <a:off x="5180184" y="1772816"/>
                                  <a:ext cx="3054054" cy="0"/>
                                </a:xfrm>
                                <a:prstGeom prst="straightConnector1">
                                  <a:avLst/>
                                </a:prstGeom>
                                <a:ln>
                                  <a:headEnd type="triangle"/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3" name="Straight Connector 52"/>
                                <p:cNvCxnSpPr/>
                                <p:nvPr/>
                              </p:nvCxnSpPr>
                              <p:spPr>
                                <a:xfrm flipV="1">
                                  <a:off x="5180184" y="1628800"/>
                                  <a:ext cx="0" cy="50406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54" name="Rectangle 53"/>
                                <p:cNvSpPr/>
                                <p:nvPr/>
                              </p:nvSpPr>
                              <p:spPr>
                                <a:xfrm>
                                  <a:off x="5724127" y="2216516"/>
                                  <a:ext cx="1620687" cy="121248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9050"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fr-FR" b="1" dirty="0"/>
                                </a:p>
                              </p:txBody>
                            </p:sp>
                          </p:grpSp>
                          <p:sp>
                            <p:nvSpPr>
                              <p:cNvPr id="44" name="Rectangle 43"/>
                              <p:cNvSpPr/>
                              <p:nvPr/>
                            </p:nvSpPr>
                            <p:spPr>
                              <a:xfrm>
                                <a:off x="2915816" y="1311436"/>
                                <a:ext cx="1728192" cy="86409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45" name="Rectangle 44"/>
                              <p:cNvSpPr/>
                              <p:nvPr/>
                            </p:nvSpPr>
                            <p:spPr>
                              <a:xfrm>
                                <a:off x="2195736" y="1374839"/>
                                <a:ext cx="504056" cy="71379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46" name="Rectangle 45"/>
                              <p:cNvSpPr/>
                              <p:nvPr/>
                            </p:nvSpPr>
                            <p:spPr>
                              <a:xfrm>
                                <a:off x="2699792" y="1374839"/>
                                <a:ext cx="504056" cy="7200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47" name="Rectangle 46"/>
                              <p:cNvSpPr/>
                              <p:nvPr/>
                            </p:nvSpPr>
                            <p:spPr>
                              <a:xfrm>
                                <a:off x="3203848" y="1374839"/>
                                <a:ext cx="504056" cy="7200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48" name="Rectangle 47"/>
                              <p:cNvSpPr/>
                              <p:nvPr/>
                            </p:nvSpPr>
                            <p:spPr>
                              <a:xfrm>
                                <a:off x="755576" y="2073726"/>
                                <a:ext cx="648072" cy="108012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49" name="Rectangle 48"/>
                              <p:cNvSpPr/>
                              <p:nvPr/>
                            </p:nvSpPr>
                            <p:spPr>
                              <a:xfrm>
                                <a:off x="3786453" y="1412776"/>
                                <a:ext cx="504056" cy="43204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50" name="Block Arc 49"/>
                              <p:cNvSpPr/>
                              <p:nvPr/>
                            </p:nvSpPr>
                            <p:spPr>
                              <a:xfrm rot="5400000">
                                <a:off x="1156582" y="2469263"/>
                                <a:ext cx="504055" cy="288031"/>
                              </a:xfrm>
                              <a:prstGeom prst="blockArc">
                                <a:avLst>
                                  <a:gd name="adj1" fmla="val 10713707"/>
                                  <a:gd name="adj2" fmla="val 348145"/>
                                  <a:gd name="adj3" fmla="val 23675"/>
                                </a:avLst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9" name="Group 38"/>
                            <p:cNvGrpSpPr/>
                            <p:nvPr/>
                          </p:nvGrpSpPr>
                          <p:grpSpPr>
                            <a:xfrm>
                              <a:off x="6156176" y="2541023"/>
                              <a:ext cx="1440000" cy="959985"/>
                              <a:chOff x="6698993" y="5841465"/>
                              <a:chExt cx="1440000" cy="959985"/>
                            </a:xfrm>
                          </p:grpSpPr>
                          <p:sp>
                            <p:nvSpPr>
                              <p:cNvPr id="40" name="Rectangle 39"/>
                              <p:cNvSpPr/>
                              <p:nvPr/>
                            </p:nvSpPr>
                            <p:spPr>
                              <a:xfrm>
                                <a:off x="6698993" y="5841465"/>
                                <a:ext cx="1440000" cy="95998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41" name="Rectangle 40"/>
                              <p:cNvSpPr/>
                              <p:nvPr/>
                            </p:nvSpPr>
                            <p:spPr>
                              <a:xfrm rot="16200000">
                                <a:off x="7419129" y="5637575"/>
                                <a:ext cx="180000" cy="828000"/>
                              </a:xfrm>
                              <a:prstGeom prst="rect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vert="vert" rtlCol="0" anchor="ctr"/>
                              <a:lstStyle/>
                              <a:p>
                                <a:pPr algn="ctr"/>
                                <a:r>
                                  <a:rPr lang="fr-FR" sz="1200" b="1" dirty="0" smtClean="0"/>
                                  <a:t>Laser 5</a:t>
                                </a:r>
                                <a:endParaRPr lang="fr-FR" sz="1200" b="1" dirty="0"/>
                              </a:p>
                            </p:txBody>
                          </p:sp>
                          <p:sp>
                            <p:nvSpPr>
                              <p:cNvPr id="42" name="Rectangle 41"/>
                              <p:cNvSpPr/>
                              <p:nvPr/>
                            </p:nvSpPr>
                            <p:spPr>
                              <a:xfrm>
                                <a:off x="6965329" y="6236618"/>
                                <a:ext cx="966128" cy="44503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fr-FR" sz="1200" b="1" dirty="0" smtClean="0"/>
                                  <a:t>Laser 4 </a:t>
                                </a:r>
                              </a:p>
                              <a:p>
                                <a:pPr algn="ctr"/>
                                <a:r>
                                  <a:rPr lang="fr-FR" sz="1200" b="1" dirty="0" smtClean="0"/>
                                  <a:t>DP2-447</a:t>
                                </a:r>
                                <a:endParaRPr lang="fr-FR" sz="1200" b="1" dirty="0"/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36" name="Straight Arrow Connector 35"/>
                          <p:cNvCxnSpPr/>
                          <p:nvPr/>
                        </p:nvCxnSpPr>
                        <p:spPr>
                          <a:xfrm flipV="1">
                            <a:off x="8373616" y="2204864"/>
                            <a:ext cx="0" cy="3384376"/>
                          </a:xfrm>
                          <a:prstGeom prst="straightConnector1">
                            <a:avLst/>
                          </a:prstGeom>
                          <a:ln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7" name="TextBox 36"/>
                          <p:cNvSpPr txBox="1"/>
                          <p:nvPr/>
                        </p:nvSpPr>
                        <p:spPr>
                          <a:xfrm rot="16200000">
                            <a:off x="8209275" y="3825915"/>
                            <a:ext cx="415498" cy="2308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900" dirty="0" smtClean="0"/>
                              <a:t>3900</a:t>
                            </a:r>
                            <a:endParaRPr lang="fr-FR" sz="900" dirty="0"/>
                          </a:p>
                        </p:txBody>
                      </p:sp>
                    </p:grpSp>
                    <p:sp>
                      <p:nvSpPr>
                        <p:cNvPr id="27" name="TextBox 26"/>
                        <p:cNvSpPr txBox="1"/>
                        <p:nvPr/>
                      </p:nvSpPr>
                      <p:spPr>
                        <a:xfrm>
                          <a:off x="8031718" y="1749547"/>
                          <a:ext cx="415498" cy="2308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900" dirty="0" smtClean="0"/>
                            <a:t>3500</a:t>
                          </a:r>
                          <a:endParaRPr lang="fr-FR" sz="900" dirty="0"/>
                        </a:p>
                      </p:txBody>
                    </p:sp>
                    <p:sp>
                      <p:nvSpPr>
                        <p:cNvPr id="28" name="Rectangle 27"/>
                        <p:cNvSpPr/>
                        <p:nvPr/>
                      </p:nvSpPr>
                      <p:spPr>
                        <a:xfrm>
                          <a:off x="7397327" y="1260297"/>
                          <a:ext cx="703346" cy="288036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9" name="Rectangle 28"/>
                        <p:cNvSpPr/>
                        <p:nvPr/>
                      </p:nvSpPr>
                      <p:spPr>
                        <a:xfrm>
                          <a:off x="8266046" y="1260295"/>
                          <a:ext cx="703346" cy="288036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cxnSp>
                      <p:nvCxnSpPr>
                        <p:cNvPr id="30" name="Straight Arrow Connector 29"/>
                        <p:cNvCxnSpPr/>
                        <p:nvPr/>
                      </p:nvCxnSpPr>
                      <p:spPr>
                        <a:xfrm>
                          <a:off x="7645913" y="3607835"/>
                          <a:ext cx="1467495" cy="0"/>
                        </a:xfrm>
                        <a:prstGeom prst="straightConnector1">
                          <a:avLst/>
                        </a:prstGeom>
                        <a:ln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" name="TextBox 30"/>
                        <p:cNvSpPr txBox="1"/>
                        <p:nvPr/>
                      </p:nvSpPr>
                      <p:spPr>
                        <a:xfrm>
                          <a:off x="8193854" y="3535827"/>
                          <a:ext cx="415498" cy="2308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900" dirty="0" smtClean="0"/>
                            <a:t>1700</a:t>
                          </a:r>
                          <a:endParaRPr lang="fr-FR" sz="900" dirty="0"/>
                        </a:p>
                      </p:txBody>
                    </p:sp>
                    <p:cxnSp>
                      <p:nvCxnSpPr>
                        <p:cNvPr id="32" name="Straight Arrow Connector 31"/>
                        <p:cNvCxnSpPr/>
                        <p:nvPr/>
                      </p:nvCxnSpPr>
                      <p:spPr>
                        <a:xfrm flipV="1">
                          <a:off x="9185416" y="2574829"/>
                          <a:ext cx="1" cy="984904"/>
                        </a:xfrm>
                        <a:prstGeom prst="straightConnector1">
                          <a:avLst/>
                        </a:prstGeom>
                        <a:ln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" name="TextBox 32"/>
                        <p:cNvSpPr txBox="1"/>
                        <p:nvPr/>
                      </p:nvSpPr>
                      <p:spPr>
                        <a:xfrm rot="16200000">
                          <a:off x="8714640" y="2925046"/>
                          <a:ext cx="415498" cy="2308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900" dirty="0" smtClean="0"/>
                            <a:t>1270</a:t>
                          </a:r>
                          <a:endParaRPr lang="fr-FR" sz="900" dirty="0"/>
                        </a:p>
                      </p:txBody>
                    </p:sp>
                    <p:sp>
                      <p:nvSpPr>
                        <p:cNvPr id="34" name="Rectangle 33"/>
                        <p:cNvSpPr/>
                        <p:nvPr/>
                      </p:nvSpPr>
                      <p:spPr>
                        <a:xfrm>
                          <a:off x="6870166" y="3111383"/>
                          <a:ext cx="645220" cy="69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</p:grpSp>
                  <p:pic>
                    <p:nvPicPr>
                      <p:cNvPr id="17" name="Picture 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rot="16200000">
                        <a:off x="10712667" y="2051217"/>
                        <a:ext cx="644336" cy="45498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5428796" y="1486546"/>
                        <a:ext cx="1192058" cy="36933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fr-CH" dirty="0" smtClean="0">
                            <a:solidFill>
                              <a:srgbClr val="1D0CFC"/>
                            </a:solidFill>
                          </a:rPr>
                          <a:t>ECAL fibre </a:t>
                        </a:r>
                      </a:p>
                    </p:txBody>
                  </p:sp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10843996" y="1262390"/>
                        <a:ext cx="1181749" cy="8101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CH" b="1" dirty="0" err="1" smtClean="0">
                            <a:solidFill>
                              <a:srgbClr val="C00000"/>
                            </a:solidFill>
                          </a:rPr>
                          <a:t>Door</a:t>
                        </a:r>
                        <a:r>
                          <a:rPr lang="fr-CH" b="1" dirty="0" smtClean="0">
                            <a:solidFill>
                              <a:srgbClr val="C00000"/>
                            </a:solidFill>
                          </a:rPr>
                          <a:t> 1 </a:t>
                        </a:r>
                      </a:p>
                      <a:p>
                        <a:r>
                          <a:rPr lang="fr-CH" dirty="0" smtClean="0">
                            <a:solidFill>
                              <a:srgbClr val="C00000"/>
                            </a:solidFill>
                          </a:rPr>
                          <a:t>interlock</a:t>
                        </a:r>
                        <a:endParaRPr lang="en-GB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8140684" y="1610373"/>
                        <a:ext cx="1191615" cy="5208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CH" b="1" dirty="0" err="1" smtClean="0">
                            <a:solidFill>
                              <a:srgbClr val="C00000"/>
                            </a:solidFill>
                          </a:rPr>
                          <a:t>Door</a:t>
                        </a:r>
                        <a:r>
                          <a:rPr lang="fr-CH" b="1" dirty="0" smtClean="0">
                            <a:solidFill>
                              <a:srgbClr val="C00000"/>
                            </a:solidFill>
                          </a:rPr>
                          <a:t> 2  </a:t>
                        </a:r>
                      </a:p>
                      <a:p>
                        <a:r>
                          <a:rPr lang="fr-CH" dirty="0" smtClean="0">
                            <a:solidFill>
                              <a:srgbClr val="C00000"/>
                            </a:solidFill>
                          </a:rPr>
                          <a:t>interlock</a:t>
                        </a:r>
                        <a:endParaRPr lang="en-GB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6633150" y="4486346"/>
                        <a:ext cx="140839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CH" dirty="0" smtClean="0">
                            <a:solidFill>
                              <a:srgbClr val="1D0CFC"/>
                            </a:solidFill>
                          </a:rPr>
                          <a:t>Laser </a:t>
                        </a:r>
                        <a:r>
                          <a:rPr lang="fr-CH" dirty="0" err="1" smtClean="0">
                            <a:solidFill>
                              <a:srgbClr val="1D0CFC"/>
                            </a:solidFill>
                          </a:rPr>
                          <a:t>shutter</a:t>
                        </a:r>
                        <a:endParaRPr lang="en-GB" dirty="0">
                          <a:solidFill>
                            <a:srgbClr val="1D0CFC"/>
                          </a:solidFill>
                        </a:endParaRPr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8942506" y="2308231"/>
                        <a:ext cx="1199831" cy="2976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CH" dirty="0" smtClean="0">
                            <a:solidFill>
                              <a:srgbClr val="1D0CFC"/>
                            </a:solidFill>
                          </a:rPr>
                          <a:t>Laser </a:t>
                        </a:r>
                        <a:r>
                          <a:rPr lang="fr-CH" dirty="0" err="1" smtClean="0">
                            <a:solidFill>
                              <a:srgbClr val="1D0CFC"/>
                            </a:solidFill>
                          </a:rPr>
                          <a:t>shutter</a:t>
                        </a:r>
                        <a:endParaRPr lang="en-GB" dirty="0">
                          <a:solidFill>
                            <a:srgbClr val="1D0CFC"/>
                          </a:solidFill>
                        </a:endParaRPr>
                      </a:p>
                    </p:txBody>
                  </p: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8957647" y="4557147"/>
                        <a:ext cx="140839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CH" dirty="0" smtClean="0">
                            <a:solidFill>
                              <a:srgbClr val="1D0CFC"/>
                            </a:solidFill>
                          </a:rPr>
                          <a:t>Laser </a:t>
                        </a:r>
                        <a:r>
                          <a:rPr lang="fr-CH" dirty="0" err="1" smtClean="0">
                            <a:solidFill>
                              <a:srgbClr val="1D0CFC"/>
                            </a:solidFill>
                          </a:rPr>
                          <a:t>shutter</a:t>
                        </a:r>
                        <a:endParaRPr lang="en-GB" dirty="0">
                          <a:solidFill>
                            <a:srgbClr val="1D0CFC"/>
                          </a:solidFill>
                        </a:endParaRPr>
                      </a:p>
                    </p:txBody>
                  </p:sp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7847477" y="3224130"/>
                        <a:ext cx="1297193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CH" sz="2800" i="1" dirty="0" smtClean="0"/>
                          <a:t>ECAL</a:t>
                        </a:r>
                        <a:endParaRPr lang="en-GB" sz="2800" i="1" dirty="0"/>
                      </a:p>
                    </p:txBody>
                  </p: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3977048" y="3165340"/>
                        <a:ext cx="2152352" cy="1711414"/>
                      </a:xfrm>
                      <a:prstGeom prst="rect">
                        <a:avLst/>
                      </a:prstGeom>
                      <a:solidFill>
                        <a:srgbClr val="BDD7EE">
                          <a:alpha val="45882"/>
                        </a:srgbClr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GB" sz="4400" dirty="0" smtClean="0"/>
                      </a:p>
                      <a:p>
                        <a:r>
                          <a:rPr lang="en-GB" sz="4400" dirty="0" smtClean="0"/>
                          <a:t>    </a:t>
                        </a:r>
                        <a:r>
                          <a:rPr lang="en-GB" sz="4400" i="1" dirty="0" smtClean="0"/>
                          <a:t>HCAL   </a:t>
                        </a:r>
                      </a:p>
                      <a:p>
                        <a:r>
                          <a:rPr lang="en-GB" sz="4400" dirty="0" smtClean="0"/>
                          <a:t> </a:t>
                        </a:r>
                        <a:endParaRPr lang="en-GB" sz="4400" dirty="0"/>
                      </a:p>
                    </p:txBody>
                  </p:sp>
                </p:grpSp>
                <p:sp>
                  <p:nvSpPr>
                    <p:cNvPr id="15" name="Rectangle 14"/>
                    <p:cNvSpPr/>
                    <p:nvPr/>
                  </p:nvSpPr>
                  <p:spPr>
                    <a:xfrm rot="19654505">
                      <a:off x="6407220" y="2444454"/>
                      <a:ext cx="38131" cy="308734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607594" y="3136267"/>
                    <a:ext cx="1062924" cy="474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r-CH" b="1" dirty="0" smtClean="0">
                        <a:solidFill>
                          <a:srgbClr val="C00000"/>
                        </a:solidFill>
                      </a:rPr>
                      <a:t>Safety </a:t>
                    </a:r>
                    <a:r>
                      <a:rPr lang="fr-CH" b="1" dirty="0" err="1" smtClean="0">
                        <a:solidFill>
                          <a:srgbClr val="C00000"/>
                        </a:solidFill>
                      </a:rPr>
                      <a:t>Door</a:t>
                    </a:r>
                    <a:r>
                      <a:rPr lang="fr-CH" b="1" dirty="0" smtClean="0">
                        <a:solidFill>
                          <a:srgbClr val="C00000"/>
                        </a:solidFill>
                      </a:rPr>
                      <a:t> </a:t>
                    </a:r>
                  </a:p>
                  <a:p>
                    <a:pPr algn="r"/>
                    <a:r>
                      <a:rPr lang="fr-CH" dirty="0" smtClean="0">
                        <a:solidFill>
                          <a:srgbClr val="C00000"/>
                        </a:solidFill>
                      </a:rPr>
                      <a:t>interlock</a:t>
                    </a:r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011736" y="4448040"/>
                    <a:ext cx="8819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CH" dirty="0" err="1" smtClean="0">
                        <a:solidFill>
                          <a:srgbClr val="1D0CFC"/>
                        </a:solidFill>
                      </a:rPr>
                      <a:t>Door</a:t>
                    </a:r>
                    <a:r>
                      <a:rPr lang="fr-CH" dirty="0" smtClean="0">
                        <a:solidFill>
                          <a:srgbClr val="1D0CFC"/>
                        </a:solidFill>
                      </a:rPr>
                      <a:t> 4 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955639" y="4423847"/>
                    <a:ext cx="8819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CH" dirty="0" err="1" smtClean="0">
                        <a:solidFill>
                          <a:srgbClr val="1D0CFC"/>
                        </a:solidFill>
                      </a:rPr>
                      <a:t>Door</a:t>
                    </a:r>
                    <a:r>
                      <a:rPr lang="fr-CH" dirty="0" smtClean="0">
                        <a:solidFill>
                          <a:srgbClr val="1D0CFC"/>
                        </a:solidFill>
                      </a:rPr>
                      <a:t> 5 </a:t>
                    </a:r>
                  </a:p>
                </p:txBody>
              </p: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9316873" y="3355854"/>
                  <a:ext cx="1057291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H" sz="3200" b="1" dirty="0" smtClean="0">
                      <a:solidFill>
                        <a:srgbClr val="C00000"/>
                      </a:solidFill>
                    </a:rPr>
                    <a:t>SAS</a:t>
                  </a:r>
                  <a:endParaRPr lang="en-GB" sz="32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430628" y="5590647"/>
                <a:ext cx="1408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 smtClean="0">
                    <a:solidFill>
                      <a:srgbClr val="1D0CFC"/>
                    </a:solidFill>
                  </a:rPr>
                  <a:t>Laser </a:t>
                </a:r>
                <a:r>
                  <a:rPr lang="fr-CH" dirty="0" err="1" smtClean="0">
                    <a:solidFill>
                      <a:srgbClr val="1D0CFC"/>
                    </a:solidFill>
                  </a:rPr>
                  <a:t>shutter</a:t>
                </a:r>
                <a:endParaRPr lang="en-GB" dirty="0">
                  <a:solidFill>
                    <a:srgbClr val="1D0CFC"/>
                  </a:solidFill>
                </a:endParaRP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2580" y="1479398"/>
              <a:ext cx="746983" cy="46245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 rot="19654505">
              <a:off x="6482899" y="2039637"/>
              <a:ext cx="45719" cy="3831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 rot="12513364">
              <a:off x="6457376" y="1724736"/>
              <a:ext cx="45719" cy="3831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 rot="12513364">
              <a:off x="6494328" y="2343683"/>
              <a:ext cx="45719" cy="3831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187126" y="269848"/>
            <a:ext cx="1200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Sign1:    </a:t>
            </a:r>
            <a:r>
              <a:rPr lang="en-GB" dirty="0" smtClean="0"/>
              <a:t>automatic ON/OFF control  with lasers ON/OFF . ? Laser signal ? </a:t>
            </a:r>
          </a:p>
          <a:p>
            <a:pPr algn="just"/>
            <a:r>
              <a:rPr lang="en-GB" b="1" dirty="0" smtClean="0"/>
              <a:t>Sign2 </a:t>
            </a:r>
            <a:r>
              <a:rPr lang="en-GB" dirty="0" smtClean="0"/>
              <a:t>:  manual ON/OFF operation : inform users in case of maintenance on ECAL racks</a:t>
            </a:r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94147" y="1636924"/>
            <a:ext cx="347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Sign2 : </a:t>
            </a:r>
            <a:r>
              <a:rPr lang="en-GB" dirty="0" smtClean="0">
                <a:solidFill>
                  <a:srgbClr val="C00000"/>
                </a:solidFill>
              </a:rPr>
              <a:t>Maintenance ON/OFF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931414" y="3021110"/>
            <a:ext cx="166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Sign1 : ON/OFF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6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9272" y="6384591"/>
            <a:ext cx="2743200" cy="365125"/>
          </a:xfrm>
        </p:spPr>
        <p:txBody>
          <a:bodyPr/>
          <a:lstStyle/>
          <a:p>
            <a:fld id="{C20D737C-D810-4EC6-967C-A2D8177F36E8}" type="slidenum">
              <a:rPr lang="en-GB" smtClean="0"/>
              <a:t>5</a:t>
            </a:fld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301083" y="2036819"/>
            <a:ext cx="6378681" cy="3583651"/>
            <a:chOff x="2326651" y="459679"/>
            <a:chExt cx="6378681" cy="3583651"/>
          </a:xfrm>
        </p:grpSpPr>
        <p:sp>
          <p:nvSpPr>
            <p:cNvPr id="66" name="TextBox 65"/>
            <p:cNvSpPr txBox="1"/>
            <p:nvPr/>
          </p:nvSpPr>
          <p:spPr>
            <a:xfrm>
              <a:off x="5910620" y="1722756"/>
              <a:ext cx="80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Sign2</a:t>
              </a:r>
              <a:endParaRPr lang="en-GB" dirty="0">
                <a:solidFill>
                  <a:srgbClr val="C00000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2699884" y="936978"/>
              <a:ext cx="5568933" cy="225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 rot="10800000" flipV="1">
              <a:off x="5011307" y="1732177"/>
              <a:ext cx="3247105" cy="1061155"/>
            </a:xfrm>
            <a:prstGeom prst="bentConnector3">
              <a:avLst>
                <a:gd name="adj1" fmla="val 74684"/>
              </a:avLst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 rot="16200000" flipH="1">
              <a:off x="2418889" y="2203495"/>
              <a:ext cx="841691" cy="305456"/>
            </a:xfrm>
            <a:prstGeom prst="bentConnector3">
              <a:avLst>
                <a:gd name="adj1" fmla="val 98199"/>
              </a:avLst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2326651" y="1463234"/>
              <a:ext cx="363185" cy="4821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699884" y="946678"/>
              <a:ext cx="0" cy="33866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801451" y="2793332"/>
              <a:ext cx="382548" cy="11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3001496" y="2495814"/>
              <a:ext cx="780638" cy="2486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4171032" y="2544713"/>
              <a:ext cx="780638" cy="2486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8251973" y="1063890"/>
              <a:ext cx="431866" cy="664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251973" y="926752"/>
              <a:ext cx="0" cy="20213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5695704" y="951961"/>
              <a:ext cx="188205" cy="3380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5695704" y="1406886"/>
              <a:ext cx="130844" cy="321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6948" y="1416371"/>
              <a:ext cx="519822" cy="309520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8106" y="471355"/>
              <a:ext cx="647226" cy="405062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2695924" y="1425694"/>
              <a:ext cx="25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H" b="1" dirty="0" smtClean="0">
                  <a:solidFill>
                    <a:srgbClr val="C00000"/>
                  </a:solidFill>
                </a:rPr>
                <a:t>4</a:t>
              </a:r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524861" y="1022664"/>
              <a:ext cx="679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Main</a:t>
              </a:r>
            </a:p>
            <a:p>
              <a:r>
                <a:rPr lang="fr-CH" b="1" dirty="0" err="1" smtClean="0">
                  <a:solidFill>
                    <a:srgbClr val="C00000"/>
                  </a:solidFill>
                </a:rPr>
                <a:t>Door</a:t>
              </a:r>
              <a:endParaRPr lang="fr-CH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797820" y="11673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115966" y="2193556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solidFill>
                    <a:srgbClr val="C00000"/>
                  </a:solidFill>
                </a:rPr>
                <a:t>2</a:t>
              </a:r>
              <a:r>
                <a:rPr lang="fr-CH" b="1" dirty="0" smtClean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585880" y="21935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2687023" y="2756743"/>
              <a:ext cx="10476" cy="125737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015517" y="2785958"/>
              <a:ext cx="10476" cy="125737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251038" y="1721310"/>
              <a:ext cx="19063" cy="22879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686803" y="4009210"/>
              <a:ext cx="5590703" cy="2266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7463452" y="459679"/>
              <a:ext cx="80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Sign1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7725471" y="2865317"/>
            <a:ext cx="3295712" cy="2912511"/>
            <a:chOff x="8199529" y="3382212"/>
            <a:chExt cx="3295712" cy="2912511"/>
          </a:xfrm>
        </p:grpSpPr>
        <p:grpSp>
          <p:nvGrpSpPr>
            <p:cNvPr id="156" name="Group 155"/>
            <p:cNvGrpSpPr/>
            <p:nvPr/>
          </p:nvGrpSpPr>
          <p:grpSpPr>
            <a:xfrm>
              <a:off x="8216093" y="3698601"/>
              <a:ext cx="1290156" cy="98776"/>
              <a:chOff x="4009792" y="4618601"/>
              <a:chExt cx="1290156" cy="98776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4009792" y="4717377"/>
                <a:ext cx="7504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" name="Group 146"/>
              <p:cNvGrpSpPr/>
              <p:nvPr/>
            </p:nvGrpSpPr>
            <p:grpSpPr>
              <a:xfrm>
                <a:off x="4717942" y="4618601"/>
                <a:ext cx="582006" cy="96561"/>
                <a:chOff x="4717942" y="4625975"/>
                <a:chExt cx="582006" cy="96561"/>
              </a:xfrm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4717942" y="4641385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4741873" y="4625975"/>
                  <a:ext cx="53327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145"/>
                <p:cNvSpPr/>
                <p:nvPr/>
              </p:nvSpPr>
              <p:spPr>
                <a:xfrm>
                  <a:off x="5219562" y="4642150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57" name="Group 156"/>
            <p:cNvGrpSpPr/>
            <p:nvPr/>
          </p:nvGrpSpPr>
          <p:grpSpPr>
            <a:xfrm>
              <a:off x="8216093" y="4138725"/>
              <a:ext cx="1988995" cy="110544"/>
              <a:chOff x="4009792" y="4618601"/>
              <a:chExt cx="1988995" cy="110544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4009792" y="4717377"/>
                <a:ext cx="7504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" name="Group 158"/>
              <p:cNvGrpSpPr/>
              <p:nvPr/>
            </p:nvGrpSpPr>
            <p:grpSpPr>
              <a:xfrm>
                <a:off x="4717942" y="4618601"/>
                <a:ext cx="582006" cy="96561"/>
                <a:chOff x="4717942" y="4625975"/>
                <a:chExt cx="582006" cy="96561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4717942" y="4641385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4741873" y="4625975"/>
                  <a:ext cx="53327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Oval 162"/>
                <p:cNvSpPr/>
                <p:nvPr/>
              </p:nvSpPr>
              <p:spPr>
                <a:xfrm>
                  <a:off x="5219562" y="4642150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60" name="Straight Connector 159"/>
              <p:cNvCxnSpPr/>
              <p:nvPr/>
            </p:nvCxnSpPr>
            <p:spPr>
              <a:xfrm>
                <a:off x="5248335" y="4729145"/>
                <a:ext cx="7504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8222069" y="4584825"/>
              <a:ext cx="2088271" cy="114681"/>
              <a:chOff x="4009792" y="4618601"/>
              <a:chExt cx="2088271" cy="114681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4009792" y="4717377"/>
                <a:ext cx="7504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/>
              <p:cNvGrpSpPr/>
              <p:nvPr/>
            </p:nvGrpSpPr>
            <p:grpSpPr>
              <a:xfrm>
                <a:off x="4717942" y="4618601"/>
                <a:ext cx="582006" cy="96561"/>
                <a:chOff x="4717942" y="4625975"/>
                <a:chExt cx="582006" cy="96561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4717942" y="4641385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4741873" y="4625975"/>
                  <a:ext cx="53327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Oval 169"/>
                <p:cNvSpPr/>
                <p:nvPr/>
              </p:nvSpPr>
              <p:spPr>
                <a:xfrm>
                  <a:off x="5219562" y="4642150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67" name="Straight Connector 166"/>
              <p:cNvCxnSpPr/>
              <p:nvPr/>
            </p:nvCxnSpPr>
            <p:spPr>
              <a:xfrm flipV="1">
                <a:off x="5243020" y="4732659"/>
                <a:ext cx="855043" cy="6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8202363" y="5018349"/>
              <a:ext cx="1290156" cy="98776"/>
              <a:chOff x="4009792" y="4618601"/>
              <a:chExt cx="1290156" cy="98776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4009792" y="4717377"/>
                <a:ext cx="7504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/>
            </p:nvGrpSpPr>
            <p:grpSpPr>
              <a:xfrm>
                <a:off x="4717942" y="4618601"/>
                <a:ext cx="582006" cy="96561"/>
                <a:chOff x="4717942" y="4625975"/>
                <a:chExt cx="582006" cy="96561"/>
              </a:xfrm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4717942" y="4641385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4741873" y="4625975"/>
                  <a:ext cx="53327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Oval 176"/>
                <p:cNvSpPr/>
                <p:nvPr/>
              </p:nvSpPr>
              <p:spPr>
                <a:xfrm>
                  <a:off x="5219562" y="4642150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79" name="TextBox 178"/>
            <p:cNvSpPr txBox="1"/>
            <p:nvPr/>
          </p:nvSpPr>
          <p:spPr>
            <a:xfrm>
              <a:off x="9069228" y="3382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9073296" y="38151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9083985" y="42769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solidFill>
                    <a:srgbClr val="C00000"/>
                  </a:solidFill>
                </a:rPr>
                <a:t>3</a:t>
              </a:r>
              <a:endParaRPr lang="fr-CH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895338" y="4723763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Sign2</a:t>
              </a: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9528886" y="4151194"/>
              <a:ext cx="1961971" cy="110544"/>
              <a:chOff x="4009792" y="4618601"/>
              <a:chExt cx="1988995" cy="110544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4009792" y="4717377"/>
                <a:ext cx="7504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3" name="Group 192"/>
              <p:cNvGrpSpPr/>
              <p:nvPr/>
            </p:nvGrpSpPr>
            <p:grpSpPr>
              <a:xfrm>
                <a:off x="4717942" y="4618601"/>
                <a:ext cx="582006" cy="96561"/>
                <a:chOff x="4717942" y="4625975"/>
                <a:chExt cx="582006" cy="9656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4717942" y="4641385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4741873" y="4625975"/>
                  <a:ext cx="53327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Oval 196"/>
                <p:cNvSpPr/>
                <p:nvPr/>
              </p:nvSpPr>
              <p:spPr>
                <a:xfrm>
                  <a:off x="5219562" y="4642150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94" name="Straight Connector 193"/>
              <p:cNvCxnSpPr/>
              <p:nvPr/>
            </p:nvCxnSpPr>
            <p:spPr>
              <a:xfrm>
                <a:off x="5248335" y="4729145"/>
                <a:ext cx="7504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TextBox 197"/>
            <p:cNvSpPr txBox="1"/>
            <p:nvPr/>
          </p:nvSpPr>
          <p:spPr>
            <a:xfrm>
              <a:off x="10338648" y="38340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200" name="Straight Connector 199"/>
            <p:cNvCxnSpPr/>
            <p:nvPr/>
          </p:nvCxnSpPr>
          <p:spPr>
            <a:xfrm flipH="1">
              <a:off x="8208719" y="3786647"/>
              <a:ext cx="7374" cy="19393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11482360" y="3815104"/>
              <a:ext cx="0" cy="19193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/>
            <p:cNvGrpSpPr/>
            <p:nvPr/>
          </p:nvGrpSpPr>
          <p:grpSpPr>
            <a:xfrm>
              <a:off x="10271271" y="4592974"/>
              <a:ext cx="1223970" cy="110544"/>
              <a:chOff x="4717942" y="4618601"/>
              <a:chExt cx="1280845" cy="110544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4717942" y="4618601"/>
                <a:ext cx="582006" cy="96561"/>
                <a:chOff x="4717942" y="4625975"/>
                <a:chExt cx="582006" cy="96561"/>
              </a:xfrm>
            </p:grpSpPr>
            <p:sp>
              <p:nvSpPr>
                <p:cNvPr id="210" name="Oval 209"/>
                <p:cNvSpPr/>
                <p:nvPr/>
              </p:nvSpPr>
              <p:spPr>
                <a:xfrm>
                  <a:off x="4717942" y="4641385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4741873" y="4625975"/>
                  <a:ext cx="53327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Oval 211"/>
                <p:cNvSpPr/>
                <p:nvPr/>
              </p:nvSpPr>
              <p:spPr>
                <a:xfrm>
                  <a:off x="5219562" y="4642150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09" name="Straight Connector 208"/>
              <p:cNvCxnSpPr/>
              <p:nvPr/>
            </p:nvCxnSpPr>
            <p:spPr>
              <a:xfrm>
                <a:off x="5248335" y="4729145"/>
                <a:ext cx="7504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212"/>
            <p:cNvSpPr txBox="1"/>
            <p:nvPr/>
          </p:nvSpPr>
          <p:spPr>
            <a:xfrm>
              <a:off x="10354443" y="42721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8199529" y="5726039"/>
              <a:ext cx="11621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41" idx="6"/>
            </p:cNvCxnSpPr>
            <p:nvPr/>
          </p:nvCxnSpPr>
          <p:spPr>
            <a:xfrm>
              <a:off x="10226778" y="5726336"/>
              <a:ext cx="1258735" cy="81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9" name="Group 218"/>
            <p:cNvGrpSpPr/>
            <p:nvPr/>
          </p:nvGrpSpPr>
          <p:grpSpPr>
            <a:xfrm>
              <a:off x="9454636" y="3713121"/>
              <a:ext cx="2036223" cy="110544"/>
              <a:chOff x="3894547" y="4618601"/>
              <a:chExt cx="2202142" cy="110544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3894547" y="4717377"/>
                <a:ext cx="86569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1" name="Group 220"/>
              <p:cNvGrpSpPr/>
              <p:nvPr/>
            </p:nvGrpSpPr>
            <p:grpSpPr>
              <a:xfrm>
                <a:off x="4717942" y="4618601"/>
                <a:ext cx="582006" cy="96561"/>
                <a:chOff x="4717942" y="4625975"/>
                <a:chExt cx="582006" cy="96561"/>
              </a:xfrm>
            </p:grpSpPr>
            <p:sp>
              <p:nvSpPr>
                <p:cNvPr id="223" name="Oval 222"/>
                <p:cNvSpPr/>
                <p:nvPr/>
              </p:nvSpPr>
              <p:spPr>
                <a:xfrm>
                  <a:off x="4717942" y="4641385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4741873" y="4625975"/>
                  <a:ext cx="53327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Oval 224"/>
                <p:cNvSpPr/>
                <p:nvPr/>
              </p:nvSpPr>
              <p:spPr>
                <a:xfrm>
                  <a:off x="5219562" y="4642150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22" name="Straight Connector 221"/>
              <p:cNvCxnSpPr/>
              <p:nvPr/>
            </p:nvCxnSpPr>
            <p:spPr>
              <a:xfrm>
                <a:off x="5248335" y="4729145"/>
                <a:ext cx="84835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7" name="TextBox 226"/>
            <p:cNvSpPr txBox="1"/>
            <p:nvPr/>
          </p:nvSpPr>
          <p:spPr>
            <a:xfrm>
              <a:off x="10329277" y="34151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4</a:t>
              </a:r>
            </a:p>
          </p:txBody>
        </p:sp>
        <p:grpSp>
          <p:nvGrpSpPr>
            <p:cNvPr id="239" name="Group 238"/>
            <p:cNvGrpSpPr/>
            <p:nvPr/>
          </p:nvGrpSpPr>
          <p:grpSpPr>
            <a:xfrm>
              <a:off x="9446888" y="4698156"/>
              <a:ext cx="2033729" cy="431362"/>
              <a:chOff x="9003099" y="2517805"/>
              <a:chExt cx="2033729" cy="431362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9812858" y="2838623"/>
                <a:ext cx="1223970" cy="110544"/>
                <a:chOff x="4717942" y="4618601"/>
                <a:chExt cx="1280845" cy="110544"/>
              </a:xfrm>
            </p:grpSpPr>
            <p:grpSp>
              <p:nvGrpSpPr>
                <p:cNvPr id="232" name="Group 231"/>
                <p:cNvGrpSpPr/>
                <p:nvPr/>
              </p:nvGrpSpPr>
              <p:grpSpPr>
                <a:xfrm>
                  <a:off x="4717942" y="4618601"/>
                  <a:ext cx="582006" cy="96561"/>
                  <a:chOff x="4717942" y="4625975"/>
                  <a:chExt cx="582006" cy="96561"/>
                </a:xfrm>
              </p:grpSpPr>
              <p:sp>
                <p:nvSpPr>
                  <p:cNvPr id="234" name="Oval 233"/>
                  <p:cNvSpPr/>
                  <p:nvPr/>
                </p:nvSpPr>
                <p:spPr>
                  <a:xfrm>
                    <a:off x="4717942" y="4641385"/>
                    <a:ext cx="80386" cy="80386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35" name="Straight Connector 234"/>
                  <p:cNvCxnSpPr/>
                  <p:nvPr/>
                </p:nvCxnSpPr>
                <p:spPr>
                  <a:xfrm>
                    <a:off x="4741873" y="4625975"/>
                    <a:ext cx="533271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" name="Oval 235"/>
                  <p:cNvSpPr/>
                  <p:nvPr/>
                </p:nvSpPr>
                <p:spPr>
                  <a:xfrm>
                    <a:off x="5219562" y="4642150"/>
                    <a:ext cx="80386" cy="80386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5248335" y="4729145"/>
                  <a:ext cx="750452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7" name="TextBox 236"/>
              <p:cNvSpPr txBox="1"/>
              <p:nvPr/>
            </p:nvSpPr>
            <p:spPr>
              <a:xfrm>
                <a:off x="9896030" y="251780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b="1" dirty="0" smtClean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238" name="Straight Connector 237"/>
              <p:cNvCxnSpPr/>
              <p:nvPr/>
            </p:nvCxnSpPr>
            <p:spPr>
              <a:xfrm flipV="1">
                <a:off x="9003099" y="2947061"/>
                <a:ext cx="855043" cy="6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0" name="Oval 239"/>
            <p:cNvSpPr/>
            <p:nvPr/>
          </p:nvSpPr>
          <p:spPr>
            <a:xfrm>
              <a:off x="9342992" y="5685846"/>
              <a:ext cx="76816" cy="8038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/>
            <p:cNvSpPr/>
            <p:nvPr/>
          </p:nvSpPr>
          <p:spPr>
            <a:xfrm>
              <a:off x="10149962" y="5686143"/>
              <a:ext cx="76816" cy="8038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9121043" y="5740725"/>
              <a:ext cx="15696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b="1" dirty="0" smtClean="0">
                  <a:solidFill>
                    <a:srgbClr val="C00000"/>
                  </a:solidFill>
                </a:rPr>
                <a:t>Laser </a:t>
              </a:r>
              <a:r>
                <a:rPr lang="fr-CH" sz="1600" b="1" dirty="0" err="1" smtClean="0">
                  <a:solidFill>
                    <a:srgbClr val="C00000"/>
                  </a:solidFill>
                </a:rPr>
                <a:t>shutters</a:t>
              </a:r>
              <a:endParaRPr lang="fr-CH" sz="16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fr-CH" sz="1400" b="1" dirty="0" smtClean="0">
                  <a:solidFill>
                    <a:srgbClr val="C00000"/>
                  </a:solidFill>
                </a:rPr>
                <a:t>(x1 HCAL, x3 ECAL)</a:t>
              </a:r>
            </a:p>
          </p:txBody>
        </p:sp>
      </p:grpSp>
      <p:sp>
        <p:nvSpPr>
          <p:cNvPr id="283" name="TextBox 282"/>
          <p:cNvSpPr txBox="1"/>
          <p:nvPr/>
        </p:nvSpPr>
        <p:spPr>
          <a:xfrm>
            <a:off x="3903096" y="880946"/>
            <a:ext cx="724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Door interlock system with Laser shutters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6910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6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550896" y="1321775"/>
            <a:ext cx="26266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0896" y="1321775"/>
            <a:ext cx="0" cy="7915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57277" y="2006596"/>
            <a:ext cx="714278" cy="104039"/>
            <a:chOff x="4585670" y="4618601"/>
            <a:chExt cx="714278" cy="104039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4585670" y="4717378"/>
              <a:ext cx="174574" cy="5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4717942" y="4618601"/>
              <a:ext cx="582006" cy="96561"/>
              <a:chOff x="4717942" y="4625975"/>
              <a:chExt cx="582006" cy="9656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717942" y="4641385"/>
                <a:ext cx="80386" cy="803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4741873" y="4625975"/>
                <a:ext cx="53327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5219562" y="4642150"/>
                <a:ext cx="80386" cy="803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809078" y="16866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C00000"/>
                </a:solidFill>
              </a:rPr>
              <a:t>1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749598" y="1703563"/>
            <a:ext cx="802913" cy="408557"/>
            <a:chOff x="2271028" y="1652642"/>
            <a:chExt cx="802913" cy="408557"/>
          </a:xfrm>
        </p:grpSpPr>
        <p:grpSp>
          <p:nvGrpSpPr>
            <p:cNvPr id="56" name="Group 55"/>
            <p:cNvGrpSpPr/>
            <p:nvPr/>
          </p:nvGrpSpPr>
          <p:grpSpPr>
            <a:xfrm>
              <a:off x="2401892" y="1950655"/>
              <a:ext cx="672049" cy="110544"/>
              <a:chOff x="4717942" y="4618601"/>
              <a:chExt cx="726810" cy="11054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717942" y="4618601"/>
                <a:ext cx="582006" cy="96561"/>
                <a:chOff x="4717942" y="4625975"/>
                <a:chExt cx="582006" cy="96561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717942" y="4641385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4741873" y="4625975"/>
                  <a:ext cx="53327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61"/>
                <p:cNvSpPr/>
                <p:nvPr/>
              </p:nvSpPr>
              <p:spPr>
                <a:xfrm>
                  <a:off x="5219562" y="4642150"/>
                  <a:ext cx="80386" cy="8038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5248335" y="4729145"/>
                <a:ext cx="19641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2515176" y="16526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2271028" y="2060362"/>
              <a:ext cx="1816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>
            <a:off x="1206347" y="2110635"/>
            <a:ext cx="2055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403827" y="1380141"/>
            <a:ext cx="0" cy="723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394099" y="1380141"/>
            <a:ext cx="17834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175" idx="0"/>
          </p:cNvCxnSpPr>
          <p:nvPr/>
        </p:nvCxnSpPr>
        <p:spPr>
          <a:xfrm flipH="1">
            <a:off x="1752465" y="1560102"/>
            <a:ext cx="11286" cy="34545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552511" y="1611148"/>
            <a:ext cx="0" cy="35114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754751" y="1551997"/>
            <a:ext cx="14227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538722" y="1611148"/>
            <a:ext cx="6436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lowchart: Delay 103"/>
          <p:cNvSpPr/>
          <p:nvPr/>
        </p:nvSpPr>
        <p:spPr>
          <a:xfrm>
            <a:off x="3177504" y="1253771"/>
            <a:ext cx="442609" cy="432881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3617189" y="1470211"/>
            <a:ext cx="14593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49274" y="2475574"/>
            <a:ext cx="26266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49274" y="2475574"/>
            <a:ext cx="0" cy="7915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555655" y="3160395"/>
            <a:ext cx="714278" cy="104039"/>
            <a:chOff x="4585670" y="4618601"/>
            <a:chExt cx="714278" cy="104039"/>
          </a:xfrm>
        </p:grpSpPr>
        <p:cxnSp>
          <p:nvCxnSpPr>
            <p:cNvPr id="113" name="Straight Connector 112"/>
            <p:cNvCxnSpPr/>
            <p:nvPr/>
          </p:nvCxnSpPr>
          <p:spPr>
            <a:xfrm flipV="1">
              <a:off x="4585670" y="4717378"/>
              <a:ext cx="174574" cy="5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/>
            <p:cNvGrpSpPr/>
            <p:nvPr/>
          </p:nvGrpSpPr>
          <p:grpSpPr>
            <a:xfrm>
              <a:off x="4717942" y="4618601"/>
              <a:ext cx="582006" cy="96561"/>
              <a:chOff x="4717942" y="4625975"/>
              <a:chExt cx="582006" cy="96561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4717942" y="4641385"/>
                <a:ext cx="80386" cy="803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4741873" y="4625975"/>
                <a:ext cx="53327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Oval 116"/>
              <p:cNvSpPr/>
              <p:nvPr/>
            </p:nvSpPr>
            <p:spPr>
              <a:xfrm>
                <a:off x="5219562" y="4642150"/>
                <a:ext cx="80386" cy="803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8" name="TextBox 117"/>
          <p:cNvSpPr txBox="1"/>
          <p:nvPr/>
        </p:nvSpPr>
        <p:spPr>
          <a:xfrm>
            <a:off x="807456" y="2840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1204725" y="3264434"/>
            <a:ext cx="2055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402205" y="2533940"/>
            <a:ext cx="0" cy="723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392477" y="2533940"/>
            <a:ext cx="17834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63751" y="2705796"/>
            <a:ext cx="14121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2537100" y="2764947"/>
            <a:ext cx="6436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Flowchart: Delay 134"/>
          <p:cNvSpPr/>
          <p:nvPr/>
        </p:nvSpPr>
        <p:spPr>
          <a:xfrm>
            <a:off x="3175882" y="2407570"/>
            <a:ext cx="442609" cy="432881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1736720" y="2684527"/>
            <a:ext cx="61068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2526623" y="2746777"/>
            <a:ext cx="61068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547972" y="3671680"/>
            <a:ext cx="26266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47972" y="3671680"/>
            <a:ext cx="0" cy="7915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54353" y="4356501"/>
            <a:ext cx="714278" cy="104039"/>
            <a:chOff x="4585670" y="4618601"/>
            <a:chExt cx="714278" cy="104039"/>
          </a:xfrm>
        </p:grpSpPr>
        <p:cxnSp>
          <p:nvCxnSpPr>
            <p:cNvPr id="146" name="Straight Connector 145"/>
            <p:cNvCxnSpPr/>
            <p:nvPr/>
          </p:nvCxnSpPr>
          <p:spPr>
            <a:xfrm flipV="1">
              <a:off x="4585670" y="4717378"/>
              <a:ext cx="174574" cy="5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146"/>
            <p:cNvGrpSpPr/>
            <p:nvPr/>
          </p:nvGrpSpPr>
          <p:grpSpPr>
            <a:xfrm>
              <a:off x="4717942" y="4618601"/>
              <a:ext cx="582006" cy="96561"/>
              <a:chOff x="4717942" y="4625975"/>
              <a:chExt cx="582006" cy="96561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4717942" y="4641385"/>
                <a:ext cx="80386" cy="803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4741873" y="4625975"/>
                <a:ext cx="53327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/>
              <p:cNvSpPr/>
              <p:nvPr/>
            </p:nvSpPr>
            <p:spPr>
              <a:xfrm>
                <a:off x="5219562" y="4642150"/>
                <a:ext cx="80386" cy="803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1" name="TextBox 150"/>
          <p:cNvSpPr txBox="1"/>
          <p:nvPr/>
        </p:nvSpPr>
        <p:spPr>
          <a:xfrm>
            <a:off x="806154" y="40365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152" name="Straight Connector 151"/>
          <p:cNvCxnSpPr/>
          <p:nvPr/>
        </p:nvCxnSpPr>
        <p:spPr>
          <a:xfrm>
            <a:off x="1203423" y="4460540"/>
            <a:ext cx="2055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400903" y="3730046"/>
            <a:ext cx="0" cy="723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391175" y="3730046"/>
            <a:ext cx="17834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762449" y="3901902"/>
            <a:ext cx="14121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2535798" y="3961053"/>
            <a:ext cx="6436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lowchart: Delay 156"/>
          <p:cNvSpPr/>
          <p:nvPr/>
        </p:nvSpPr>
        <p:spPr>
          <a:xfrm>
            <a:off x="3174580" y="3603676"/>
            <a:ext cx="442609" cy="432881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1735418" y="3880633"/>
            <a:ext cx="61068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2525321" y="3942883"/>
            <a:ext cx="61068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0" name="Straight Connector 159"/>
          <p:cNvCxnSpPr/>
          <p:nvPr/>
        </p:nvCxnSpPr>
        <p:spPr>
          <a:xfrm>
            <a:off x="534485" y="4805684"/>
            <a:ext cx="26266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34485" y="4805684"/>
            <a:ext cx="0" cy="7915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540866" y="5490505"/>
            <a:ext cx="714278" cy="104039"/>
            <a:chOff x="4585670" y="4618601"/>
            <a:chExt cx="714278" cy="104039"/>
          </a:xfrm>
        </p:grpSpPr>
        <p:cxnSp>
          <p:nvCxnSpPr>
            <p:cNvPr id="163" name="Straight Connector 162"/>
            <p:cNvCxnSpPr/>
            <p:nvPr/>
          </p:nvCxnSpPr>
          <p:spPr>
            <a:xfrm flipV="1">
              <a:off x="4585670" y="4717378"/>
              <a:ext cx="174574" cy="5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/>
            <p:cNvGrpSpPr/>
            <p:nvPr/>
          </p:nvGrpSpPr>
          <p:grpSpPr>
            <a:xfrm>
              <a:off x="4717942" y="4618601"/>
              <a:ext cx="582006" cy="96561"/>
              <a:chOff x="4717942" y="4625975"/>
              <a:chExt cx="582006" cy="96561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4717942" y="4641385"/>
                <a:ext cx="80386" cy="803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>
                <a:off x="4741873" y="4625975"/>
                <a:ext cx="53327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5219562" y="4642150"/>
                <a:ext cx="80386" cy="8038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8" name="TextBox 167"/>
          <p:cNvSpPr txBox="1"/>
          <p:nvPr/>
        </p:nvSpPr>
        <p:spPr>
          <a:xfrm>
            <a:off x="622050" y="517141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C00000"/>
                </a:solidFill>
              </a:rPr>
              <a:t>Sign2</a:t>
            </a:r>
          </a:p>
        </p:txBody>
      </p:sp>
      <p:cxnSp>
        <p:nvCxnSpPr>
          <p:cNvPr id="169" name="Straight Connector 168"/>
          <p:cNvCxnSpPr/>
          <p:nvPr/>
        </p:nvCxnSpPr>
        <p:spPr>
          <a:xfrm>
            <a:off x="1189936" y="5594544"/>
            <a:ext cx="2055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387416" y="4864050"/>
            <a:ext cx="0" cy="723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377688" y="4864050"/>
            <a:ext cx="17834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748962" y="5035906"/>
            <a:ext cx="14121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522311" y="5095057"/>
            <a:ext cx="6436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Flowchart: Delay 173"/>
          <p:cNvSpPr/>
          <p:nvPr/>
        </p:nvSpPr>
        <p:spPr>
          <a:xfrm>
            <a:off x="3161093" y="4737680"/>
            <a:ext cx="442609" cy="432881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1721931" y="5014637"/>
            <a:ext cx="61068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2511834" y="5076887"/>
            <a:ext cx="61068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0" name="Straight Connector 179"/>
          <p:cNvCxnSpPr/>
          <p:nvPr/>
        </p:nvCxnSpPr>
        <p:spPr>
          <a:xfrm>
            <a:off x="3610141" y="2617571"/>
            <a:ext cx="13005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616580" y="3811038"/>
            <a:ext cx="12899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610140" y="4960484"/>
            <a:ext cx="14911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866168" y="742767"/>
            <a:ext cx="0" cy="55596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390292" y="742766"/>
            <a:ext cx="5714442" cy="5559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TextBox 185"/>
          <p:cNvSpPr txBox="1"/>
          <p:nvPr/>
        </p:nvSpPr>
        <p:spPr>
          <a:xfrm>
            <a:off x="1258078" y="61363"/>
            <a:ext cx="413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Door interlock system with Laser shutters</a:t>
            </a:r>
            <a:endParaRPr lang="en-GB" b="1" dirty="0"/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328" y="2895605"/>
            <a:ext cx="615049" cy="446281"/>
          </a:xfrm>
          <a:prstGeom prst="rect">
            <a:avLst/>
          </a:prstGeom>
        </p:spPr>
      </p:pic>
      <p:cxnSp>
        <p:nvCxnSpPr>
          <p:cNvPr id="194" name="Straight Connector 193"/>
          <p:cNvCxnSpPr/>
          <p:nvPr/>
        </p:nvCxnSpPr>
        <p:spPr>
          <a:xfrm>
            <a:off x="5073776" y="2976087"/>
            <a:ext cx="2591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4906556" y="3073480"/>
            <a:ext cx="4507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897503" y="3173571"/>
            <a:ext cx="4507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066870" y="1466652"/>
            <a:ext cx="20035" cy="1518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906556" y="2606951"/>
            <a:ext cx="4179" cy="4747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4908335" y="3173571"/>
            <a:ext cx="0" cy="6465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5070428" y="3252633"/>
            <a:ext cx="2591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081245" y="3244241"/>
            <a:ext cx="22639" cy="17162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5880226" y="3110325"/>
            <a:ext cx="464818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3013558" y="915988"/>
            <a:ext cx="84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AND gate</a:t>
            </a:r>
            <a:endParaRPr lang="en-GB" sz="1200" dirty="0"/>
          </a:p>
        </p:txBody>
      </p:sp>
      <p:sp>
        <p:nvSpPr>
          <p:cNvPr id="223" name="TextBox 222"/>
          <p:cNvSpPr txBox="1"/>
          <p:nvPr/>
        </p:nvSpPr>
        <p:spPr>
          <a:xfrm>
            <a:off x="5257626" y="2569910"/>
            <a:ext cx="84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OR gate</a:t>
            </a:r>
            <a:endParaRPr lang="en-GB" sz="1200" dirty="0"/>
          </a:p>
        </p:txBody>
      </p:sp>
      <p:sp>
        <p:nvSpPr>
          <p:cNvPr id="224" name="TextBox 223"/>
          <p:cNvSpPr txBox="1"/>
          <p:nvPr/>
        </p:nvSpPr>
        <p:spPr>
          <a:xfrm>
            <a:off x="6109592" y="2656823"/>
            <a:ext cx="45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ICS</a:t>
            </a:r>
            <a:endParaRPr lang="en-GB" sz="1200" dirty="0"/>
          </a:p>
        </p:txBody>
      </p:sp>
      <p:sp>
        <p:nvSpPr>
          <p:cNvPr id="225" name="TextBox 224"/>
          <p:cNvSpPr txBox="1"/>
          <p:nvPr/>
        </p:nvSpPr>
        <p:spPr>
          <a:xfrm>
            <a:off x="3448750" y="5957469"/>
            <a:ext cx="20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SAFETY LOGIC PLUS </a:t>
            </a:r>
            <a:endParaRPr lang="en-GB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6020445" y="3209253"/>
            <a:ext cx="118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ICS: connection to all shutters</a:t>
            </a:r>
            <a:endParaRPr lang="en-GB" sz="1200" dirty="0"/>
          </a:p>
        </p:txBody>
      </p:sp>
      <p:sp>
        <p:nvSpPr>
          <p:cNvPr id="228" name="Rectangle 227"/>
          <p:cNvSpPr/>
          <p:nvPr/>
        </p:nvSpPr>
        <p:spPr>
          <a:xfrm>
            <a:off x="7309908" y="121446"/>
            <a:ext cx="4404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Sign1 at the entrance:    </a:t>
            </a:r>
            <a:r>
              <a:rPr lang="en-GB" dirty="0"/>
              <a:t>automatic ON/OFF control  with lasers ON/OFF </a:t>
            </a:r>
            <a:r>
              <a:rPr lang="en-GB" dirty="0" smtClean="0"/>
              <a:t>possible if we have laser power ON/OFF signal</a:t>
            </a:r>
          </a:p>
          <a:p>
            <a:pPr algn="just"/>
            <a:r>
              <a:rPr lang="en-GB" dirty="0" smtClean="0">
                <a:sym typeface="Wingdings" panose="05000000000000000000" pitchFamily="2" charset="2"/>
              </a:rPr>
              <a:t> Add one extra safety logic plus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88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9036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BACK UP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6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5" y="565086"/>
            <a:ext cx="3830637" cy="363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5" y="4199467"/>
            <a:ext cx="4337854" cy="252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7249" y="169658"/>
            <a:ext cx="355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Shutter interlock on the laser itself: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3988" y="182385"/>
            <a:ext cx="329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Laser shutter on the main beam: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794" y="699912"/>
            <a:ext cx="6076900" cy="5017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513" y="3973689"/>
            <a:ext cx="2579710" cy="2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2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8" y="374466"/>
            <a:ext cx="9368789" cy="648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17"/>
            <a:ext cx="10515600" cy="628297"/>
          </a:xfrm>
        </p:spPr>
        <p:txBody>
          <a:bodyPr>
            <a:normAutofit/>
          </a:bodyPr>
          <a:lstStyle/>
          <a:p>
            <a:pPr algn="ctr"/>
            <a:r>
              <a:rPr lang="en-GB" sz="2400" b="1" i="1" dirty="0" smtClean="0"/>
              <a:t>H4 installation 2016</a:t>
            </a:r>
            <a:endParaRPr lang="en-GB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737C-D810-4EC6-967C-A2D8177F36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41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18284</TotalTime>
  <Words>225</Words>
  <Application>Microsoft Office PowerPoint</Application>
  <PresentationFormat>Widescreen</PresentationFormat>
  <Paragraphs>87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</vt:lpstr>
      <vt:lpstr>PowerPoint Presentation</vt:lpstr>
      <vt:lpstr>H4 installation 2016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Bailleux</dc:creator>
  <cp:lastModifiedBy>David Bailleux</cp:lastModifiedBy>
  <cp:revision>119</cp:revision>
  <dcterms:created xsi:type="dcterms:W3CDTF">2019-01-24T14:04:24Z</dcterms:created>
  <dcterms:modified xsi:type="dcterms:W3CDTF">2019-12-05T11:03:28Z</dcterms:modified>
</cp:coreProperties>
</file>