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illeux" initials="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>
        <p:scale>
          <a:sx n="118" d="100"/>
          <a:sy n="118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2B39-3DDB-4A35-BDBF-305598046A0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611A0-164D-46B2-AAFF-F4F66941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DA56F8BD-E9CE-4794-9E92-677711B17D19@cern.ch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992" y="46259"/>
            <a:ext cx="9144000" cy="539246"/>
          </a:xfrm>
        </p:spPr>
        <p:txBody>
          <a:bodyPr>
            <a:noAutofit/>
          </a:bodyPr>
          <a:lstStyle/>
          <a:p>
            <a:r>
              <a:rPr lang="en-US" sz="4000" dirty="0" smtClean="0"/>
              <a:t>Long fiber test March 2018</a:t>
            </a:r>
            <a:endParaRPr lang="en-US" sz="4000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02107"/>
              </p:ext>
            </p:extLst>
          </p:nvPr>
        </p:nvGraphicFramePr>
        <p:xfrm>
          <a:off x="460419" y="2947814"/>
          <a:ext cx="565112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401">
                  <a:extLst>
                    <a:ext uri="{9D8B030D-6E8A-4147-A177-3AD203B41FA5}">
                      <a16:colId xmlns:a16="http://schemas.microsoft.com/office/drawing/2014/main" val="2147069679"/>
                    </a:ext>
                  </a:extLst>
                </a:gridCol>
                <a:gridCol w="1630616">
                  <a:extLst>
                    <a:ext uri="{9D8B030D-6E8A-4147-A177-3AD203B41FA5}">
                      <a16:colId xmlns:a16="http://schemas.microsoft.com/office/drawing/2014/main" val="62837307"/>
                    </a:ext>
                  </a:extLst>
                </a:gridCol>
                <a:gridCol w="1528756">
                  <a:extLst>
                    <a:ext uri="{9D8B030D-6E8A-4147-A177-3AD203B41FA5}">
                      <a16:colId xmlns:a16="http://schemas.microsoft.com/office/drawing/2014/main" val="4212738621"/>
                    </a:ext>
                  </a:extLst>
                </a:gridCol>
                <a:gridCol w="1416351">
                  <a:extLst>
                    <a:ext uri="{9D8B030D-6E8A-4147-A177-3AD203B41FA5}">
                      <a16:colId xmlns:a16="http://schemas.microsoft.com/office/drawing/2014/main" val="1828189593"/>
                    </a:ext>
                  </a:extLst>
                </a:gridCol>
              </a:tblGrid>
              <a:tr h="2566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DP2-1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NRJ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100" baseline="0" dirty="0" smtClean="0"/>
                        <a:t>(not calibrated)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FWHM </a:t>
                      </a:r>
                      <a:r>
                        <a:rPr lang="en-US" sz="1200" dirty="0" smtClean="0"/>
                        <a:t>(ns)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Pulsecenter</a:t>
                      </a:r>
                      <a:r>
                        <a:rPr lang="en-US" sz="1200" dirty="0" smtClean="0"/>
                        <a:t>(ns)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64137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86487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025673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+100m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336255"/>
                  </a:ext>
                </a:extLst>
              </a:tr>
              <a:tr h="207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+200m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87585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737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309577" y="740665"/>
            <a:ext cx="5905927" cy="2062103"/>
            <a:chOff x="331910" y="967491"/>
            <a:chExt cx="5905927" cy="2062103"/>
          </a:xfrm>
        </p:grpSpPr>
        <p:sp>
          <p:nvSpPr>
            <p:cNvPr id="59" name="TextBox 58"/>
            <p:cNvSpPr txBox="1"/>
            <p:nvPr/>
          </p:nvSpPr>
          <p:spPr>
            <a:xfrm>
              <a:off x="344030" y="967491"/>
              <a:ext cx="589380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Spare bundle ~105m: add FC connectors on each ribbon. </a:t>
              </a:r>
            </a:p>
            <a:p>
              <a:endParaRPr lang="en-US" sz="1600" dirty="0"/>
            </a:p>
            <a:p>
              <a:r>
                <a:rPr lang="en-US" sz="1600" dirty="0" smtClean="0"/>
                <a:t>1) </a:t>
              </a:r>
            </a:p>
            <a:p>
              <a:r>
                <a:rPr lang="en-US" sz="1600" dirty="0" smtClean="0"/>
                <a:t>1)Test the attenuation of each fibers with new </a:t>
              </a:r>
              <a:r>
                <a:rPr lang="en-US" sz="1600" dirty="0" err="1" smtClean="0"/>
                <a:t>new</a:t>
              </a:r>
              <a:r>
                <a:rPr lang="en-US" sz="1600" dirty="0" smtClean="0"/>
                <a:t> connectors: </a:t>
              </a:r>
            </a:p>
            <a:p>
              <a:r>
                <a:rPr lang="en-US" sz="1600" dirty="0" smtClean="0"/>
                <a:t>200m after DP2-1 output (2 fibers of 100m connected  together):   lost= ~6 dB </a:t>
              </a:r>
            </a:p>
            <a:p>
              <a:r>
                <a:rPr lang="en-US" sz="1600" dirty="0" smtClean="0"/>
                <a:t>2) Compare pulse with no fiber, with 100m and with 200m, using the slow monitoring  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1910" y="1391059"/>
              <a:ext cx="301685" cy="369332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00111" y="4736640"/>
            <a:ext cx="301685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1796" y="4666221"/>
            <a:ext cx="898675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Connect 200m after the 1x5 optical switch in order to tune the overall timing with the </a:t>
            </a:r>
            <a:r>
              <a:rPr lang="en-US" dirty="0" err="1" smtClean="0"/>
              <a:t>Matacq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After the 1x100 switch it is not possible to see and adjust the timing </a:t>
            </a:r>
            <a:r>
              <a:rPr lang="en-US" dirty="0" smtClean="0"/>
              <a:t> with </a:t>
            </a:r>
            <a:r>
              <a:rPr lang="en-US" dirty="0" err="1" smtClean="0"/>
              <a:t>Matacq</a:t>
            </a:r>
            <a:r>
              <a:rPr lang="en-US" dirty="0" smtClean="0"/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Adjust Blue laser timing from laser side. Delay A= 12.56us 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new Delay A(200m)= 11.46us</a:t>
            </a: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Adjust Green timing with </a:t>
            </a:r>
            <a:r>
              <a:rPr lang="en-US" dirty="0" err="1" smtClean="0">
                <a:sym typeface="Wingdings" panose="05000000000000000000" pitchFamily="2" charset="2"/>
              </a:rPr>
              <a:t>nim</a:t>
            </a:r>
            <a:r>
              <a:rPr lang="en-US" dirty="0" err="1">
                <a:sym typeface="Wingdings" panose="05000000000000000000" pitchFamily="2" charset="2"/>
              </a:rPr>
              <a:t>d</a:t>
            </a:r>
            <a:r>
              <a:rPr lang="en-US" dirty="0" err="1" smtClean="0">
                <a:sym typeface="Wingdings" panose="05000000000000000000" pitchFamily="2" charset="2"/>
              </a:rPr>
              <a:t>elay</a:t>
            </a:r>
            <a:r>
              <a:rPr lang="en-US" dirty="0" smtClean="0">
                <a:sym typeface="Wingdings" panose="05000000000000000000" pitchFamily="2" charset="2"/>
              </a:rPr>
              <a:t> : </a:t>
            </a:r>
            <a:r>
              <a:rPr lang="en-US" dirty="0" err="1" smtClean="0">
                <a:sym typeface="Wingdings" panose="05000000000000000000" pitchFamily="2" charset="2"/>
              </a:rPr>
              <a:t>nimdelay</a:t>
            </a:r>
            <a:r>
              <a:rPr lang="en-US" dirty="0" smtClean="0">
                <a:sym typeface="Wingdings" panose="05000000000000000000" pitchFamily="2" charset="2"/>
              </a:rPr>
              <a:t>= 7887 to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nimdelay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= 7800 </a:t>
            </a:r>
            <a:r>
              <a:rPr lang="en-US" dirty="0" smtClean="0">
                <a:sym typeface="Wingdings" panose="05000000000000000000" pitchFamily="2" charset="2"/>
              </a:rPr>
              <a:t> =</a:t>
            </a:r>
            <a:r>
              <a:rPr lang="en-GB" dirty="0" smtClean="0"/>
              <a:t>-</a:t>
            </a:r>
            <a:r>
              <a:rPr lang="en-GB" dirty="0"/>
              <a:t>1087.5 </a:t>
            </a:r>
            <a:r>
              <a:rPr lang="en-GB" dirty="0" smtClean="0"/>
              <a:t>ns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18757" y="6211669"/>
            <a:ext cx="1059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Pulse power can not be tuned with </a:t>
            </a:r>
            <a:r>
              <a:rPr lang="en-US" dirty="0" err="1" smtClean="0"/>
              <a:t>Matacq</a:t>
            </a:r>
            <a:r>
              <a:rPr lang="en-US" dirty="0" smtClean="0"/>
              <a:t> at this stage (only DQM) -&gt; linear attenuator is AFTER the pin diode. </a:t>
            </a:r>
          </a:p>
          <a:p>
            <a:r>
              <a:rPr lang="en-US" dirty="0" smtClean="0"/>
              <a:t>Only for the weekend : tune the remote attenuator from 9% to 25% by looking the DQM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6491742" y="948717"/>
            <a:ext cx="5142368" cy="3341838"/>
            <a:chOff x="6491742" y="948717"/>
            <a:chExt cx="5142368" cy="3341838"/>
          </a:xfrm>
        </p:grpSpPr>
        <p:grpSp>
          <p:nvGrpSpPr>
            <p:cNvPr id="66" name="Group 65"/>
            <p:cNvGrpSpPr/>
            <p:nvPr/>
          </p:nvGrpSpPr>
          <p:grpSpPr>
            <a:xfrm>
              <a:off x="6491742" y="948717"/>
              <a:ext cx="5142368" cy="3341838"/>
              <a:chOff x="6409853" y="1629879"/>
              <a:chExt cx="5142368" cy="3341838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09853" y="1629879"/>
                <a:ext cx="5142368" cy="3341838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7586803" y="1726452"/>
                <a:ext cx="301685" cy="3693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1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016843" y="1696186"/>
                <a:ext cx="301685" cy="3693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2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863747" y="1033211"/>
              <a:ext cx="301685" cy="369332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 rot="20370737">
            <a:off x="4893761" y="4030894"/>
            <a:ext cx="19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Overall ∆T=1098ns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7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658" y="585505"/>
            <a:ext cx="3742787" cy="25021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458" y="719911"/>
            <a:ext cx="7075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Remote attenuator is placed after the pin diode of the </a:t>
            </a:r>
            <a:r>
              <a:rPr lang="en-US" dirty="0" err="1" smtClean="0"/>
              <a:t>Matacq</a:t>
            </a:r>
            <a:r>
              <a:rPr lang="en-US" dirty="0" smtClean="0"/>
              <a:t>.</a:t>
            </a:r>
          </a:p>
          <a:p>
            <a:r>
              <a:rPr lang="en-US" dirty="0" smtClean="0"/>
              <a:t>(no effect on </a:t>
            </a:r>
            <a:r>
              <a:rPr lang="en-US" dirty="0" err="1" smtClean="0"/>
              <a:t>LightChecker</a:t>
            </a:r>
            <a:r>
              <a:rPr lang="en-US" dirty="0" smtClean="0"/>
              <a:t> when moving from EB to EE with #attenuator)</a:t>
            </a:r>
          </a:p>
          <a:p>
            <a:r>
              <a:rPr lang="en-US" dirty="0" smtClean="0"/>
              <a:t>Tuning the attenuator of the laser itself is not enough (99% not sufficient)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245" y="1920240"/>
            <a:ext cx="301685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829" y="1920240"/>
            <a:ext cx="8552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 200m on 3 Light Monitoring region LM as defined with </a:t>
            </a:r>
            <a:r>
              <a:rPr lang="en-US" dirty="0" err="1" smtClean="0"/>
              <a:t>Saclay</a:t>
            </a:r>
            <a:r>
              <a:rPr lang="en-US" dirty="0" smtClean="0"/>
              <a:t>. LM 69-72-73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458" y="2289572"/>
            <a:ext cx="7099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only 3 LM : need to adjust the delay and attenuation individually.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Table on </a:t>
            </a:r>
            <a:r>
              <a:rPr lang="en-US" dirty="0" err="1" smtClean="0">
                <a:sym typeface="Wingdings" panose="05000000000000000000" pitchFamily="2" charset="2"/>
              </a:rPr>
              <a:t>dBGUI</a:t>
            </a:r>
            <a:r>
              <a:rPr lang="en-US" dirty="0" smtClean="0">
                <a:sym typeface="Wingdings" panose="05000000000000000000" pitchFamily="2" charset="2"/>
              </a:rPr>
              <a:t> laser correction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1) </a:t>
            </a:r>
            <a:r>
              <a:rPr lang="en-US" u="sng" dirty="0" smtClean="0">
                <a:sym typeface="Wingdings" panose="05000000000000000000" pitchFamily="2" charset="2"/>
              </a:rPr>
              <a:t>The delay correction is low</a:t>
            </a:r>
            <a:r>
              <a:rPr lang="en-US" dirty="0" smtClean="0">
                <a:sym typeface="Wingdings" panose="05000000000000000000" pitchFamily="2" charset="2"/>
              </a:rPr>
              <a:t>, can not remove 1087.5ns  else negative value  !! so we keep new delay A(200m) on blue laser and add 348 to all LM delay excepted the one with 200m. 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348 because 348x(25/8)=1087.5ns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But not possible to see the pulse… need to go step by step ? 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Max value that can be add on LM  ? 348 ok ?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2) attenuation:  LM attenuation = new/old= 1 for all EB, = 8 for EE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New LM attenuation = 3 for EB(200m) channel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(attenuator from 9% to 27)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For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EE not possible</a:t>
            </a:r>
            <a:r>
              <a:rPr lang="en-US" dirty="0" smtClean="0">
                <a:sym typeface="Wingdings" panose="05000000000000000000" pitchFamily="2" charset="2"/>
              </a:rPr>
              <a:t>: 8x3=24, factor 24 of 9% = 216%. 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But DON’T need to test EE !!!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3) For the Green: </a:t>
            </a:r>
            <a:r>
              <a:rPr lang="en-US" dirty="0" err="1" smtClean="0">
                <a:sym typeface="Wingdings" panose="05000000000000000000" pitchFamily="2" charset="2"/>
              </a:rPr>
              <a:t>nimdelay</a:t>
            </a:r>
            <a:r>
              <a:rPr lang="en-US" dirty="0" smtClean="0">
                <a:sym typeface="Wingdings" panose="05000000000000000000" pitchFamily="2" charset="2"/>
              </a:rPr>
              <a:t>= 7800 only for the 200m LM region.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LM to be tested : LM 69, 72, ?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Propose 69-70 (FULL SM EB+17) + LM 71</a:t>
            </a:r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68608" y="3175203"/>
            <a:ext cx="45268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900" dirty="0">
                <a:latin typeface="Courier New" panose="02070309020205020404" pitchFamily="49" charset="0"/>
              </a:rPr>
              <a:t># </a:t>
            </a:r>
            <a:r>
              <a:rPr lang="fr-CH" sz="900" dirty="0" err="1">
                <a:latin typeface="Courier New" panose="02070309020205020404" pitchFamily="49" charset="0"/>
              </a:rPr>
              <a:t>Revisions</a:t>
            </a:r>
            <a:r>
              <a:rPr lang="fr-CH" sz="900" dirty="0">
                <a:latin typeface="Courier New" panose="02070309020205020404" pitchFamily="49" charset="0"/>
              </a:rPr>
              <a:t>:</a:t>
            </a:r>
          </a:p>
          <a:p>
            <a:r>
              <a:rPr lang="en-GB" sz="900" dirty="0">
                <a:latin typeface="Courier New" panose="02070309020205020404" pitchFamily="49" charset="0"/>
              </a:rPr>
              <a:t># July 31, 09: change </a:t>
            </a:r>
            <a:r>
              <a:rPr lang="en-GB" sz="900" dirty="0" err="1">
                <a:latin typeface="Courier New" panose="02070309020205020404" pitchFamily="49" charset="0"/>
              </a:rPr>
              <a:t>fiber</a:t>
            </a:r>
            <a:r>
              <a:rPr lang="en-GB" sz="900" dirty="0">
                <a:latin typeface="Courier New" panose="02070309020205020404" pitchFamily="49" charset="0"/>
              </a:rPr>
              <a:t> length delay correction.</a:t>
            </a:r>
          </a:p>
          <a:p>
            <a:r>
              <a:rPr lang="en-GB" sz="900" dirty="0">
                <a:latin typeface="Courier New" panose="02070309020205020404" pitchFamily="49" charset="0"/>
              </a:rPr>
              <a:t># LMs 76,77,78,79,84,85,86,87 needed to be 1bx ahead:</a:t>
            </a:r>
          </a:p>
          <a:p>
            <a:r>
              <a:rPr lang="en-GB" sz="900" dirty="0">
                <a:latin typeface="Courier New" panose="02070309020205020404" pitchFamily="49" charset="0"/>
              </a:rPr>
              <a:t># delay of 1bx added to every other LM.</a:t>
            </a:r>
          </a:p>
          <a:p>
            <a:r>
              <a:rPr lang="en-GB" sz="900" dirty="0" smtClean="0">
                <a:latin typeface="Courier New" panose="02070309020205020404" pitchFamily="49" charset="0"/>
              </a:rPr>
              <a:t>#</a:t>
            </a:r>
            <a:r>
              <a:rPr lang="en-GB" sz="900" dirty="0" err="1">
                <a:latin typeface="Courier New" panose="02070309020205020404" pitchFamily="49" charset="0"/>
              </a:rPr>
              <a:t>Fiber</a:t>
            </a:r>
            <a:r>
              <a:rPr lang="en-GB" sz="900" dirty="0">
                <a:latin typeface="Courier New" panose="02070309020205020404" pitchFamily="49" charset="0"/>
              </a:rPr>
              <a:t> length delay corrections (</a:t>
            </a:r>
            <a:r>
              <a:rPr lang="en-GB" sz="900" b="1" dirty="0">
                <a:latin typeface="Courier New" panose="02070309020205020404" pitchFamily="49" charset="0"/>
              </a:rPr>
              <a:t>in 1/8th </a:t>
            </a:r>
            <a:r>
              <a:rPr lang="en-GB" sz="900" b="1" dirty="0" err="1">
                <a:latin typeface="Courier New" panose="02070309020205020404" pitchFamily="49" charset="0"/>
              </a:rPr>
              <a:t>bx</a:t>
            </a:r>
            <a:r>
              <a:rPr lang="en-GB" sz="900" b="1" dirty="0">
                <a:latin typeface="Courier New" panose="02070309020205020404" pitchFamily="49" charset="0"/>
              </a:rPr>
              <a:t> unit</a:t>
            </a:r>
            <a:r>
              <a:rPr lang="en-GB" sz="900" dirty="0">
                <a:latin typeface="Courier New" panose="02070309020205020404" pitchFamily="49" charset="0"/>
              </a:rPr>
              <a:t>):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 EB-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 LM1  LM2  LM3  LM4  LM5  LM6  LM7  LM8  LM9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68   68   68   68   68   68   68   68   72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#LM10 LM11 LM12 LM13 LM14 LM15 LM16 LM17 LM18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71   72   72   71   71   72   72   70   69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#LM19 LM20 LM21 LM22 LM23 LM24 LM25 LM26 LM27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70   70   72   72   72   72   68   68   68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#LM28 LM29 LM30 LM31 LM32 LM33 LM34 LM35 LM36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…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…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…</a:t>
            </a:r>
          </a:p>
          <a:p>
            <a:r>
              <a:rPr lang="fr-CH" sz="900" dirty="0" smtClean="0">
                <a:latin typeface="Courier New" panose="02070309020205020404" pitchFamily="49" charset="0"/>
              </a:rPr>
              <a:t>#</a:t>
            </a:r>
            <a:r>
              <a:rPr lang="fr-CH" sz="900" dirty="0">
                <a:latin typeface="Courier New" panose="02070309020205020404" pitchFamily="49" charset="0"/>
              </a:rPr>
              <a:t>EE+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#LM73 LM74 LM75 LM76 LM77 LM78 LM79 LM80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21   21   20    15    15    15    15   20 \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#EE-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#LM81 LM82 LM83 LM84 LM85 LM86 LM87 LM88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   19   19   18    11    12    12    11   19</a:t>
            </a:r>
          </a:p>
          <a:p>
            <a:endParaRPr lang="fr-CH" sz="900" dirty="0">
              <a:latin typeface="Courier New" panose="02070309020205020404" pitchFamily="49" charset="0"/>
            </a:endParaRPr>
          </a:p>
          <a:p>
            <a:r>
              <a:rPr lang="fr-CH" sz="900" dirty="0">
                <a:latin typeface="Courier New" panose="02070309020205020404" pitchFamily="49" charset="0"/>
              </a:rPr>
              <a:t># Laser power correction per monitoring </a:t>
            </a:r>
            <a:r>
              <a:rPr lang="fr-CH" sz="900" dirty="0" err="1">
                <a:latin typeface="Courier New" panose="02070309020205020404" pitchFamily="49" charset="0"/>
              </a:rPr>
              <a:t>region</a:t>
            </a:r>
            <a:r>
              <a:rPr lang="fr-CH" sz="900" dirty="0">
                <a:latin typeface="Courier New" panose="02070309020205020404" pitchFamily="49" charset="0"/>
              </a:rPr>
              <a:t> (LM):</a:t>
            </a:r>
          </a:p>
          <a:p>
            <a:r>
              <a:rPr lang="fr-CH" sz="900" dirty="0">
                <a:latin typeface="Courier New" panose="02070309020205020404" pitchFamily="49" charset="0"/>
              </a:rPr>
              <a:t># EB-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41992" y="46259"/>
            <a:ext cx="9144000" cy="53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Long fiber test March 2018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34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1992" y="46259"/>
            <a:ext cx="9144000" cy="539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Long fiber test March 2018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2" y="1454491"/>
            <a:ext cx="3864916" cy="1842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8" y="1454492"/>
            <a:ext cx="3844154" cy="18420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543" y="585505"/>
            <a:ext cx="8026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run 312003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l'ajout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fibre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supplémentaire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L'amplitude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autour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1600/1800 pour EB+8/9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run 312059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après midi.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L'amplitude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autour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500/600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EB+8/9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</a:t>
            </a: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propose de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diminuer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l'atténuation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d'un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facteur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pour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l'on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obtient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2671C3E0-2C14-4395-B335-811892E55A50" descr="cid:DA56F8BD-E9CE-4794-9E92-677711B17D19@cern.ch"/>
          <p:cNvPicPr>
            <a:picLocks noChangeAspect="1" noChangeArrowheads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4" r="19068" b="-1"/>
          <a:stretch/>
        </p:blipFill>
        <p:spPr bwMode="auto">
          <a:xfrm>
            <a:off x="6205370" y="3648075"/>
            <a:ext cx="5723647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170" y="4061614"/>
            <a:ext cx="616447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 All,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fact, the light on EB+17 (LM69)  and EB+18 (LM72) where 200m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connected is pretty much abnormal.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exists a quite oddly post pulse in about 50% of cases. I attached timing from DQM for runs 312302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(the same as for David’s plots) and the old  run 295463 without 200m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fibre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Cheers,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Serguei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44407"/>
            <a:ext cx="10515600" cy="6123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Annexes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02" y="4065043"/>
            <a:ext cx="3568961" cy="2676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73" y="4065043"/>
            <a:ext cx="3561330" cy="2670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58" y="960013"/>
            <a:ext cx="9945414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delay of the calibration is done by: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algn="ctr">
              <a:spcBef>
                <a:spcPts val="205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 = WTE_2_GREEN_LASER * 25ns + GREEN_LASER_PHASE * 3.125ns + delay Reg.28 * 12.5ns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WTE,ect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stored on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DBGui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WTE=21 and green laser phase: 4 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one setting called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nimdelay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delay Reg.28 , on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ecalpro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/.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lasercfg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358" y="3045849"/>
            <a:ext cx="9241221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“28”  for green timing is resetting after each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run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1ED( (7897)</a:t>
            </a:r>
          </a:p>
          <a:p>
            <a:pPr marL="76200">
              <a:spcBef>
                <a:spcPts val="20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value : write 28 4 0x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1EDC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(7885)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9827" y="5980386"/>
            <a:ext cx="242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Making new connectors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4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27748" y="147805"/>
            <a:ext cx="9144000" cy="69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Long fiber test:  Dec 2018</a:t>
            </a:r>
          </a:p>
        </p:txBody>
      </p:sp>
    </p:spTree>
    <p:extLst>
      <p:ext uri="{BB962C8B-B14F-4D97-AF65-F5344CB8AC3E}">
        <p14:creationId xmlns:p14="http://schemas.microsoft.com/office/powerpoint/2010/main" val="84504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757</Words>
  <Application>Microsoft Office PowerPoint</Application>
  <PresentationFormat>Widescreen</PresentationFormat>
  <Paragraphs>103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Long fiber test March 2018</vt:lpstr>
      <vt:lpstr>PowerPoint Presentation</vt:lpstr>
      <vt:lpstr>PowerPoint Presentation</vt:lpstr>
      <vt:lpstr>Annexes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fiber test</dc:title>
  <dc:creator>David Bailleux</dc:creator>
  <cp:lastModifiedBy>David Bailleux</cp:lastModifiedBy>
  <cp:revision>27</cp:revision>
  <dcterms:created xsi:type="dcterms:W3CDTF">2018-03-21T07:29:48Z</dcterms:created>
  <dcterms:modified xsi:type="dcterms:W3CDTF">2018-11-27T15:51:07Z</dcterms:modified>
</cp:coreProperties>
</file>