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8" autoAdjust="0"/>
    <p:restoredTop sz="94660"/>
  </p:normalViewPr>
  <p:slideViewPr>
    <p:cSldViewPr>
      <p:cViewPr varScale="1">
        <p:scale>
          <a:sx n="117" d="100"/>
          <a:sy n="117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7145-7BC1-4D51-98A9-79A387CB798E}" type="datetimeFigureOut">
              <a:rPr lang="fr-FR" smtClean="0"/>
              <a:pPr/>
              <a:t>21/09/2011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A65D2-DE60-4543-8450-FE0BC5B357D8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051" y="908720"/>
            <a:ext cx="454942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48" y="908720"/>
            <a:ext cx="4384636" cy="404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0" y="6597352"/>
            <a:ext cx="9144000" cy="260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13 Sept 2011				David BAILLEUX					</a:t>
            </a:r>
            <a:fld id="{89FF3B52-2340-4BF7-A149-8FA3C1A6885E}" type="slidenum">
              <a:rPr lang="en-US" sz="1200" smtClean="0">
                <a:solidFill>
                  <a:schemeClr val="bg1">
                    <a:lumMod val="65000"/>
                  </a:schemeClr>
                </a:solidFill>
              </a:rPr>
              <a:pPr marL="0" indent="0" algn="ctr">
                <a:buNone/>
              </a:pPr>
              <a:t>1</a:t>
            </a:fld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0040" y="0"/>
            <a:ext cx="7772400" cy="548679"/>
          </a:xfrm>
          <a:prstGeom prst="rect">
            <a:avLst/>
          </a:prstGeom>
          <a:solidFill>
            <a:srgbClr val="D9E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Lasers plots from slow monitoring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860032" y="1988840"/>
            <a:ext cx="3744416" cy="0"/>
          </a:xfrm>
          <a:prstGeom prst="line">
            <a:avLst/>
          </a:prstGeom>
          <a:ln w="1905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06419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923928" y="4869160"/>
            <a:ext cx="5760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12</a:t>
            </a:r>
          </a:p>
          <a:p>
            <a:pPr algn="ctr"/>
            <a:r>
              <a:rPr lang="fr-FR" sz="1100" i="1" dirty="0" smtClean="0"/>
              <a:t>Sept 9am</a:t>
            </a:r>
            <a:endParaRPr lang="fr-FR" sz="11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5536" y="486916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1 Sept</a:t>
            </a:r>
            <a:endParaRPr lang="fr-FR" sz="1100" i="1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860032" y="2350726"/>
            <a:ext cx="3744416" cy="32004"/>
          </a:xfrm>
          <a:prstGeom prst="line">
            <a:avLst/>
          </a:prstGeom>
          <a:ln w="127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60032" y="1628800"/>
            <a:ext cx="3744416" cy="0"/>
          </a:xfrm>
          <a:prstGeom prst="line">
            <a:avLst/>
          </a:prstGeom>
          <a:ln w="127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195736" y="486916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6 Sept</a:t>
            </a:r>
            <a:endParaRPr lang="fr-FR" sz="11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44408" y="4869160"/>
            <a:ext cx="5760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12</a:t>
            </a:r>
          </a:p>
          <a:p>
            <a:pPr algn="ctr"/>
            <a:r>
              <a:rPr lang="fr-FR" sz="1100" i="1" dirty="0" smtClean="0"/>
              <a:t>Sept 9am</a:t>
            </a:r>
            <a:endParaRPr lang="fr-FR" sz="11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4716016" y="486916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1 Sept</a:t>
            </a:r>
            <a:endParaRPr lang="fr-FR" sz="11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6516216" y="486916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6 Sept</a:t>
            </a:r>
            <a:endParaRPr lang="fr-FR" sz="11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95936" y="558924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2"/>
                </a:solidFill>
              </a:rPr>
              <a:t>Laser1</a:t>
            </a:r>
            <a:r>
              <a:rPr lang="en-US" sz="1200" b="1" i="1" dirty="0" smtClean="0">
                <a:solidFill>
                  <a:srgbClr val="FF0000"/>
                </a:solidFill>
              </a:rPr>
              <a:t> </a:t>
            </a:r>
            <a:r>
              <a:rPr lang="en-US" sz="1200" b="1" i="1" dirty="0" smtClean="0"/>
              <a:t>and</a:t>
            </a:r>
            <a:r>
              <a:rPr lang="en-US" sz="1200" b="1" i="1" dirty="0" smtClean="0">
                <a:solidFill>
                  <a:srgbClr val="FF0000"/>
                </a:solidFill>
              </a:rPr>
              <a:t> Laser3</a:t>
            </a:r>
          </a:p>
        </p:txBody>
      </p:sp>
    </p:spTree>
    <p:extLst>
      <p:ext uri="{BB962C8B-B14F-4D97-AF65-F5344CB8AC3E}">
        <p14:creationId xmlns="" xmlns:p14="http://schemas.microsoft.com/office/powerpoint/2010/main" val="41674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0698" y="836712"/>
            <a:ext cx="469780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452404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0" y="6597352"/>
            <a:ext cx="9144000" cy="260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13 Sept 2011				David BAILLEUX					</a:t>
            </a:r>
            <a:fld id="{89FF3B52-2340-4BF7-A149-8FA3C1A6885E}" type="slidenum">
              <a:rPr lang="en-US" sz="1200" smtClean="0">
                <a:solidFill>
                  <a:schemeClr val="bg1">
                    <a:lumMod val="65000"/>
                  </a:schemeClr>
                </a:solidFill>
              </a:rPr>
              <a:pPr marL="0" indent="0" algn="ctr">
                <a:buNone/>
              </a:pPr>
              <a:t>2</a:t>
            </a:fld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0040" y="0"/>
            <a:ext cx="7772400" cy="548679"/>
          </a:xfrm>
          <a:prstGeom prst="rect">
            <a:avLst/>
          </a:prstGeom>
          <a:solidFill>
            <a:srgbClr val="D9E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Lasers plots from slow monitoring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32040" y="1916832"/>
            <a:ext cx="3888432" cy="0"/>
          </a:xfrm>
          <a:prstGeom prst="line">
            <a:avLst/>
          </a:prstGeom>
          <a:ln w="1905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7238" y="3064198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923928" y="4869160"/>
            <a:ext cx="5760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21</a:t>
            </a:r>
          </a:p>
          <a:p>
            <a:pPr algn="ctr"/>
            <a:r>
              <a:rPr lang="fr-FR" sz="1100" i="1" dirty="0" smtClean="0"/>
              <a:t>Sept 9am</a:t>
            </a:r>
            <a:endParaRPr lang="fr-FR" sz="11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95536" y="486916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1 Sept</a:t>
            </a:r>
            <a:endParaRPr lang="fr-FR" sz="1100" i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932040" y="2348880"/>
            <a:ext cx="3888432" cy="0"/>
          </a:xfrm>
          <a:prstGeom prst="line">
            <a:avLst/>
          </a:prstGeom>
          <a:ln w="127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32040" y="1556792"/>
            <a:ext cx="3888432" cy="0"/>
          </a:xfrm>
          <a:prstGeom prst="line">
            <a:avLst/>
          </a:prstGeom>
          <a:ln w="12700">
            <a:solidFill>
              <a:srgbClr val="FF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460432" y="4869160"/>
            <a:ext cx="5760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21</a:t>
            </a:r>
          </a:p>
          <a:p>
            <a:pPr algn="ctr"/>
            <a:r>
              <a:rPr lang="fr-FR" sz="1100" i="1" dirty="0" smtClean="0"/>
              <a:t>Sept 9am</a:t>
            </a:r>
            <a:endParaRPr lang="fr-FR" sz="11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4716016" y="486916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1 Sept</a:t>
            </a:r>
            <a:endParaRPr lang="fr-FR" sz="11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6516216" y="486916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smtClean="0"/>
              <a:t>6 Sept</a:t>
            </a:r>
            <a:endParaRPr lang="fr-FR" sz="11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83768" y="494116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</a:rPr>
              <a:t>15 Sept: </a:t>
            </a:r>
          </a:p>
          <a:p>
            <a:pPr algn="ctr"/>
            <a:r>
              <a:rPr lang="en-US" sz="1200" b="1" i="1" dirty="0" smtClean="0">
                <a:solidFill>
                  <a:srgbClr val="FF0000"/>
                </a:solidFill>
              </a:rPr>
              <a:t>RED PLOTS = LASER2 ONLINE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2280" y="501317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</a:rPr>
              <a:t>15 Sept: </a:t>
            </a:r>
          </a:p>
          <a:p>
            <a:pPr algn="ctr"/>
            <a:r>
              <a:rPr lang="en-US" sz="1200" b="1" i="1" dirty="0" smtClean="0">
                <a:solidFill>
                  <a:srgbClr val="FF0000"/>
                </a:solidFill>
              </a:rPr>
              <a:t>RED PLOTS = LASER2 ONLINE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203848" y="1196752"/>
            <a:ext cx="0" cy="381642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7740352" y="1268760"/>
            <a:ext cx="0" cy="3816424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6749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61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bailleux</dc:creator>
  <cp:lastModifiedBy>bailleux</cp:lastModifiedBy>
  <cp:revision>11</cp:revision>
  <dcterms:created xsi:type="dcterms:W3CDTF">2011-09-13T13:01:51Z</dcterms:created>
  <dcterms:modified xsi:type="dcterms:W3CDTF">2011-09-21T08:55:05Z</dcterms:modified>
</cp:coreProperties>
</file>